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56" r:id="rId5"/>
    <p:sldId id="266" r:id="rId6"/>
    <p:sldId id="267" r:id="rId7"/>
    <p:sldId id="263" r:id="rId8"/>
    <p:sldId id="268" r:id="rId9"/>
    <p:sldId id="269" r:id="rId10"/>
    <p:sldId id="270" r:id="rId11"/>
    <p:sldId id="271" r:id="rId12"/>
    <p:sldId id="272" r:id="rId13"/>
    <p:sldId id="273" r:id="rId14"/>
    <p:sldId id="274" r:id="rId15"/>
    <p:sldId id="275"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598" autoAdjust="0"/>
  </p:normalViewPr>
  <p:slideViewPr>
    <p:cSldViewPr snapToGrid="0">
      <p:cViewPr varScale="1">
        <p:scale>
          <a:sx n="83" d="100"/>
          <a:sy n="83" d="100"/>
        </p:scale>
        <p:origin x="858"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52929110930583E-2"/>
          <c:y val="0.15827443467281854"/>
          <c:w val="0.94546628937007871"/>
          <c:h val="0.7539547062986553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AFD-4A2E-BFA5-E631436F7257}"/>
            </c:ext>
          </c:extLst>
        </c:ser>
        <c:ser>
          <c:idx val="1"/>
          <c:order val="1"/>
          <c:tx>
            <c:strRef>
              <c:f>Sheet1!$C$1</c:f>
              <c:strCache>
                <c:ptCount val="1"/>
                <c:pt idx="0">
                  <c:v>Series 2</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AFD-4A2E-BFA5-E631436F7257}"/>
            </c:ext>
          </c:extLst>
        </c:ser>
        <c:ser>
          <c:idx val="2"/>
          <c:order val="2"/>
          <c:tx>
            <c:strRef>
              <c:f>Sheet1!$D$1</c:f>
              <c:strCache>
                <c:ptCount val="1"/>
                <c:pt idx="0">
                  <c:v>Series 3</c:v>
                </c:pt>
              </c:strCache>
            </c:strRef>
          </c:tx>
          <c:spPr>
            <a:solidFill>
              <a:schemeClr val="accent5"/>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AFD-4A2E-BFA5-E631436F7257}"/>
            </c:ext>
          </c:extLst>
        </c:ser>
        <c:dLbls>
          <c:showLegendKey val="0"/>
          <c:showVal val="0"/>
          <c:showCatName val="0"/>
          <c:showSerName val="0"/>
          <c:showPercent val="0"/>
          <c:showBubbleSize val="0"/>
        </c:dLbls>
        <c:gapWidth val="199"/>
        <c:axId val="40942159"/>
        <c:axId val="40955887"/>
      </c:barChart>
      <c:catAx>
        <c:axId val="40942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40955887"/>
        <c:crosses val="autoZero"/>
        <c:auto val="1"/>
        <c:lblAlgn val="ctr"/>
        <c:lblOffset val="100"/>
        <c:noMultiLvlLbl val="0"/>
      </c:catAx>
      <c:valAx>
        <c:axId val="40955887"/>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94215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2703F-EB58-4B0C-8B2A-EDF2A51B2C6C}" type="doc">
      <dgm:prSet loTypeId="urn:microsoft.com/office/officeart/2019/1/layout/PeoplePortraitsList" loCatId="profile" qsTypeId="urn:microsoft.com/office/officeart/2005/8/quickstyle/simple1" qsCatId="simple" csTypeId="urn:microsoft.com/office/officeart/2005/8/colors/colorful2" csCatId="colorful" phldr="1"/>
      <dgm:spPr/>
      <dgm:t>
        <a:bodyPr/>
        <a:lstStyle/>
        <a:p>
          <a:endParaRPr lang="en-US"/>
        </a:p>
      </dgm:t>
    </dgm:pt>
    <dgm:pt modelId="{23CA95F9-8BCF-40C1-B842-BCFFD43632F6}">
      <dgm:prSet custT="1"/>
      <dgm:spPr/>
      <dgm:t>
        <a:bodyPr/>
        <a:lstStyle/>
        <a:p>
          <a:pPr algn="ctr">
            <a:lnSpc>
              <a:spcPct val="100000"/>
            </a:lnSpc>
            <a:defRPr b="1" spc="20">
              <a:latin typeface="+mj-lt"/>
            </a:defRPr>
          </a:pPr>
          <a:r>
            <a:rPr lang="en-US" sz="2000" b="1" dirty="0">
              <a:solidFill>
                <a:schemeClr val="accent5"/>
              </a:solidFill>
            </a:rPr>
            <a:t>Name</a:t>
          </a:r>
          <a:br>
            <a:rPr lang="en-US" sz="1600" dirty="0">
              <a:solidFill>
                <a:sysClr val="windowText" lastClr="000000"/>
              </a:solidFill>
            </a:rPr>
          </a:br>
          <a:r>
            <a:rPr lang="en-US" sz="1600" b="0" dirty="0">
              <a:solidFill>
                <a:sysClr val="windowText" lastClr="000000"/>
              </a:solidFill>
              <a:latin typeface="+mn-lt"/>
            </a:rPr>
            <a:t>Title</a:t>
          </a:r>
        </a:p>
      </dgm:t>
    </dgm:pt>
    <dgm:pt modelId="{FC4F4986-5DCD-4DC2-B7FD-2C5FABEF9979}" type="parTrans" cxnId="{E6EDE7CF-5B3F-4E2C-99EE-D5462F0EC9CE}">
      <dgm:prSet/>
      <dgm:spPr/>
      <dgm:t>
        <a:bodyPr/>
        <a:lstStyle/>
        <a:p>
          <a:endParaRPr lang="en-US"/>
        </a:p>
      </dgm:t>
    </dgm:pt>
    <dgm:pt modelId="{D868EA7F-D868-4231-86D5-66D9B2DF2F62}" type="sibTrans" cxnId="{E6EDE7CF-5B3F-4E2C-99EE-D5462F0EC9CE}">
      <dgm:prSet/>
      <dgm:spPr/>
      <dgm:t>
        <a:bodyPr/>
        <a:lstStyle/>
        <a:p>
          <a:endParaRPr lang="en-US"/>
        </a:p>
      </dgm:t>
    </dgm:pt>
    <dgm:pt modelId="{1E293C9C-50F7-4DF0-A45F-EF6AA41E15B2}">
      <dgm:prSet custT="1"/>
      <dgm:spPr/>
      <dgm:t>
        <a:bodyPr/>
        <a:lstStyle/>
        <a:p>
          <a:pPr algn="ctr">
            <a:lnSpc>
              <a:spcPct val="100000"/>
            </a:lnSpc>
            <a:defRPr b="1" spc="20">
              <a:latin typeface="+mj-lt"/>
            </a:defRPr>
          </a:pPr>
          <a:r>
            <a:rPr lang="en-US" sz="2000" b="1" dirty="0">
              <a:solidFill>
                <a:schemeClr val="accent5"/>
              </a:solidFill>
            </a:rPr>
            <a:t>Name</a:t>
          </a:r>
          <a:br>
            <a:rPr lang="en-US" sz="1600" dirty="0">
              <a:solidFill>
                <a:schemeClr val="tx1"/>
              </a:solidFill>
            </a:rPr>
          </a:br>
          <a:r>
            <a:rPr lang="en-US" sz="1600" b="0" dirty="0">
              <a:solidFill>
                <a:schemeClr val="tx1"/>
              </a:solidFill>
              <a:latin typeface="+mn-lt"/>
            </a:rPr>
            <a:t>Title</a:t>
          </a:r>
        </a:p>
      </dgm:t>
    </dgm:pt>
    <dgm:pt modelId="{04936CC5-1B2F-4620-ABDF-F195956C3F4A}" type="parTrans" cxnId="{A7E7000F-0D10-4D88-844F-C9CB2A6A39DA}">
      <dgm:prSet/>
      <dgm:spPr/>
      <dgm:t>
        <a:bodyPr/>
        <a:lstStyle/>
        <a:p>
          <a:endParaRPr lang="en-US"/>
        </a:p>
      </dgm:t>
    </dgm:pt>
    <dgm:pt modelId="{E019F05B-61F4-4915-9D10-5D6F328EA591}" type="sibTrans" cxnId="{A7E7000F-0D10-4D88-844F-C9CB2A6A39DA}">
      <dgm:prSet/>
      <dgm:spPr/>
      <dgm:t>
        <a:bodyPr/>
        <a:lstStyle/>
        <a:p>
          <a:endParaRPr lang="en-US"/>
        </a:p>
      </dgm:t>
    </dgm:pt>
    <dgm:pt modelId="{DA3F2F2F-B5A8-4CFD-ABCE-1BC48CD913AF}">
      <dgm:prSet custT="1"/>
      <dgm:spPr/>
      <dgm:t>
        <a:bodyPr/>
        <a:lstStyle/>
        <a:p>
          <a:pPr algn="ctr">
            <a:lnSpc>
              <a:spcPct val="100000"/>
            </a:lnSpc>
            <a:defRPr b="1" spc="20">
              <a:latin typeface="+mj-lt"/>
            </a:defRPr>
          </a:pPr>
          <a:r>
            <a:rPr lang="en-US" sz="2000" b="1" dirty="0">
              <a:solidFill>
                <a:schemeClr val="accent5"/>
              </a:solidFill>
            </a:rPr>
            <a:t>Name</a:t>
          </a:r>
          <a:br>
            <a:rPr lang="en-US" sz="1600" dirty="0">
              <a:solidFill>
                <a:schemeClr val="tx1"/>
              </a:solidFill>
            </a:rPr>
          </a:br>
          <a:r>
            <a:rPr lang="en-US" sz="1600" b="0" dirty="0">
              <a:solidFill>
                <a:schemeClr val="tx1"/>
              </a:solidFill>
              <a:latin typeface="+mn-lt"/>
            </a:rPr>
            <a:t>Title</a:t>
          </a:r>
        </a:p>
      </dgm:t>
    </dgm:pt>
    <dgm:pt modelId="{D4AFA5E0-6624-49A6-B10B-4FFA7483C001}" type="parTrans" cxnId="{307321D6-32A9-4F29-A35B-8328C6417311}">
      <dgm:prSet/>
      <dgm:spPr/>
      <dgm:t>
        <a:bodyPr/>
        <a:lstStyle/>
        <a:p>
          <a:endParaRPr lang="en-US"/>
        </a:p>
      </dgm:t>
    </dgm:pt>
    <dgm:pt modelId="{038FE749-6004-418E-86C7-7C1B1D7930F4}" type="sibTrans" cxnId="{307321D6-32A9-4F29-A35B-8328C6417311}">
      <dgm:prSet/>
      <dgm:spPr/>
      <dgm:t>
        <a:bodyPr/>
        <a:lstStyle/>
        <a:p>
          <a:endParaRPr lang="en-US"/>
        </a:p>
      </dgm:t>
    </dgm:pt>
    <dgm:pt modelId="{B2F9B3BC-1849-4A4A-BBE4-752B9B492C76}">
      <dgm:prSet custT="1"/>
      <dgm:spPr/>
      <dgm:t>
        <a:bodyPr/>
        <a:lstStyle/>
        <a:p>
          <a:pPr algn="ctr">
            <a:lnSpc>
              <a:spcPct val="100000"/>
            </a:lnSpc>
            <a:defRPr b="1" spc="20">
              <a:latin typeface="+mj-lt"/>
            </a:defRPr>
          </a:pPr>
          <a:r>
            <a:rPr lang="en-US" sz="2000" b="1" dirty="0">
              <a:solidFill>
                <a:schemeClr val="accent5"/>
              </a:solidFill>
            </a:rPr>
            <a:t>Name</a:t>
          </a:r>
          <a:br>
            <a:rPr lang="en-US" sz="1600" dirty="0">
              <a:solidFill>
                <a:schemeClr val="tx1"/>
              </a:solidFill>
            </a:rPr>
          </a:br>
          <a:r>
            <a:rPr lang="en-US" sz="1600" b="0" dirty="0">
              <a:solidFill>
                <a:schemeClr val="tx1"/>
              </a:solidFill>
              <a:latin typeface="+mn-lt"/>
            </a:rPr>
            <a:t>Title</a:t>
          </a:r>
        </a:p>
      </dgm:t>
    </dgm:pt>
    <dgm:pt modelId="{48FD486C-824F-4590-8CFC-BC1053E533DD}" type="parTrans" cxnId="{BB48F2B9-3F80-43D5-9223-76526A774C2D}">
      <dgm:prSet/>
      <dgm:spPr/>
      <dgm:t>
        <a:bodyPr/>
        <a:lstStyle/>
        <a:p>
          <a:endParaRPr lang="en-US"/>
        </a:p>
      </dgm:t>
    </dgm:pt>
    <dgm:pt modelId="{2946CE56-B018-4C0E-918D-0B36D170024F}" type="sibTrans" cxnId="{BB48F2B9-3F80-43D5-9223-76526A774C2D}">
      <dgm:prSet/>
      <dgm:spPr/>
      <dgm:t>
        <a:bodyPr/>
        <a:lstStyle/>
        <a:p>
          <a:endParaRPr lang="en-US"/>
        </a:p>
      </dgm:t>
    </dgm:pt>
    <dgm:pt modelId="{BF30E86D-EAFC-44CE-B56C-D7C5EC7742F3}" type="pres">
      <dgm:prSet presAssocID="{5C72703F-EB58-4B0C-8B2A-EDF2A51B2C6C}" presName="root" presStyleCnt="0">
        <dgm:presLayoutVars>
          <dgm:dir/>
          <dgm:resizeHandles val="exact"/>
        </dgm:presLayoutVars>
      </dgm:prSet>
      <dgm:spPr/>
    </dgm:pt>
    <dgm:pt modelId="{34A89649-B4A9-4A6F-8793-5A3DB37DDDA6}" type="pres">
      <dgm:prSet presAssocID="{23CA95F9-8BCF-40C1-B842-BCFFD43632F6}" presName="compNode" presStyleCnt="0"/>
      <dgm:spPr/>
    </dgm:pt>
    <dgm:pt modelId="{FFB9F511-6797-4909-9D3B-89EBC96F25A8}" type="pres">
      <dgm:prSet presAssocID="{23CA95F9-8BCF-40C1-B842-BCFFD43632F6}" presName="topSpace" presStyleCnt="0"/>
      <dgm:spPr/>
    </dgm:pt>
    <dgm:pt modelId="{73073D5B-7ADA-4F8B-AD34-0BE114905A44}" type="pres">
      <dgm:prSet presAssocID="{23CA95F9-8BCF-40C1-B842-BCFFD43632F6}" presName="photoElip" presStyleLbl="node1" presStyleIdx="0" presStyleCnt="4" custScaleX="123193" custScaleY="123193"/>
      <dgm:spPr>
        <a:prstGeom prst="rect">
          <a:avLst/>
        </a:prstGeom>
        <a:blipFill dpi="0" rotWithShape="1">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a:ln>
          <a:noFill/>
        </a:ln>
      </dgm:spPr>
    </dgm:pt>
    <dgm:pt modelId="{EE33220B-2292-4F19-BD6E-B7F529CD8414}" type="pres">
      <dgm:prSet presAssocID="{23CA95F9-8BCF-40C1-B842-BCFFD43632F6}" presName="iconSpace" presStyleCnt="0"/>
      <dgm:spPr/>
    </dgm:pt>
    <dgm:pt modelId="{FDFAF16A-4FD0-49F4-8593-32E9A31A4FF7}" type="pres">
      <dgm:prSet presAssocID="{23CA95F9-8BCF-40C1-B842-BCFFD43632F6}" presName="nameTx" presStyleLbl="revTx" presStyleIdx="0" presStyleCnt="8" custLinFactNeighborY="17872">
        <dgm:presLayoutVars>
          <dgm:chMax val="0"/>
          <dgm:chPref val="0"/>
        </dgm:presLayoutVars>
      </dgm:prSet>
      <dgm:spPr/>
    </dgm:pt>
    <dgm:pt modelId="{EEB88C88-E325-43D0-B163-BFD87C897361}" type="pres">
      <dgm:prSet presAssocID="{23CA95F9-8BCF-40C1-B842-BCFFD43632F6}" presName="txSpace" presStyleCnt="0"/>
      <dgm:spPr/>
    </dgm:pt>
    <dgm:pt modelId="{7D166BBB-55AF-452C-B9A0-94A1EE55FF4F}" type="pres">
      <dgm:prSet presAssocID="{23CA95F9-8BCF-40C1-B842-BCFFD43632F6}" presName="desTx" presStyleLbl="revTx" presStyleIdx="1" presStyleCnt="8">
        <dgm:presLayoutVars/>
      </dgm:prSet>
      <dgm:spPr/>
    </dgm:pt>
    <dgm:pt modelId="{860D3358-284A-4827-88CC-2F74FF5A1E56}" type="pres">
      <dgm:prSet presAssocID="{23CA95F9-8BCF-40C1-B842-BCFFD43632F6}" presName="bottSpace" presStyleCnt="0"/>
      <dgm:spPr/>
    </dgm:pt>
    <dgm:pt modelId="{0D4A0804-490F-47AA-B7FA-08C890B0D841}" type="pres">
      <dgm:prSet presAssocID="{D868EA7F-D868-4231-86D5-66D9B2DF2F62}" presName="sibTrans" presStyleCnt="0"/>
      <dgm:spPr/>
    </dgm:pt>
    <dgm:pt modelId="{E40BB94D-AE1C-4F05-8AA5-E9FA9A8CCCDE}" type="pres">
      <dgm:prSet presAssocID="{1E293C9C-50F7-4DF0-A45F-EF6AA41E15B2}" presName="compNode" presStyleCnt="0"/>
      <dgm:spPr/>
    </dgm:pt>
    <dgm:pt modelId="{1BC7C3C6-BE78-4F0A-9E69-54742F1AA0F3}" type="pres">
      <dgm:prSet presAssocID="{1E293C9C-50F7-4DF0-A45F-EF6AA41E15B2}" presName="topSpace" presStyleCnt="0"/>
      <dgm:spPr/>
    </dgm:pt>
    <dgm:pt modelId="{25238F18-07B8-41D8-8BD9-9F8514E8F9C4}" type="pres">
      <dgm:prSet presAssocID="{1E293C9C-50F7-4DF0-A45F-EF6AA41E15B2}" presName="photoElip" presStyleLbl="node1" presStyleIdx="1" presStyleCnt="4" custScaleX="123193" custScaleY="123193"/>
      <dgm:spPr>
        <a:prstGeom prst="rect">
          <a:avLst/>
        </a:prstGeom>
        <a:blipFill dpi="0" rotWithShape="1">
          <a:blip xmlns:r="http://schemas.openxmlformats.org/officeDocument/2006/relationships" r:embed="rId2" cstate="screen">
            <a:extLst>
              <a:ext uri="{28A0092B-C50C-407E-A947-70E740481C1C}">
                <a14:useLocalDpi xmlns:a14="http://schemas.microsoft.com/office/drawing/2010/main" val="0"/>
              </a:ext>
            </a:extLst>
          </a:blip>
          <a:srcRect/>
          <a:stretch>
            <a:fillRect/>
          </a:stretch>
        </a:blipFill>
        <a:ln>
          <a:noFill/>
        </a:ln>
      </dgm:spPr>
    </dgm:pt>
    <dgm:pt modelId="{6FFE343B-847F-4D3F-A2F9-B95E826EC656}" type="pres">
      <dgm:prSet presAssocID="{1E293C9C-50F7-4DF0-A45F-EF6AA41E15B2}" presName="iconSpace" presStyleCnt="0"/>
      <dgm:spPr/>
    </dgm:pt>
    <dgm:pt modelId="{866F95BB-E9D9-40E2-AB9F-99D5F69BA82A}" type="pres">
      <dgm:prSet presAssocID="{1E293C9C-50F7-4DF0-A45F-EF6AA41E15B2}" presName="nameTx" presStyleLbl="revTx" presStyleIdx="2" presStyleCnt="8" custLinFactNeighborY="17872">
        <dgm:presLayoutVars>
          <dgm:chMax val="0"/>
          <dgm:chPref val="0"/>
        </dgm:presLayoutVars>
      </dgm:prSet>
      <dgm:spPr/>
    </dgm:pt>
    <dgm:pt modelId="{B22197FE-7BF1-485D-9B2D-0AD12CF41435}" type="pres">
      <dgm:prSet presAssocID="{1E293C9C-50F7-4DF0-A45F-EF6AA41E15B2}" presName="txSpace" presStyleCnt="0"/>
      <dgm:spPr/>
    </dgm:pt>
    <dgm:pt modelId="{1223E777-77CB-4A9A-BF21-12B513842696}" type="pres">
      <dgm:prSet presAssocID="{1E293C9C-50F7-4DF0-A45F-EF6AA41E15B2}" presName="desTx" presStyleLbl="revTx" presStyleIdx="3" presStyleCnt="8">
        <dgm:presLayoutVars/>
      </dgm:prSet>
      <dgm:spPr/>
    </dgm:pt>
    <dgm:pt modelId="{48A93FE3-F550-4840-B560-2DB8553BED7D}" type="pres">
      <dgm:prSet presAssocID="{1E293C9C-50F7-4DF0-A45F-EF6AA41E15B2}" presName="bottSpace" presStyleCnt="0"/>
      <dgm:spPr/>
    </dgm:pt>
    <dgm:pt modelId="{DCDF700C-8587-4AD0-95CF-A8CEBB3AD30B}" type="pres">
      <dgm:prSet presAssocID="{E019F05B-61F4-4915-9D10-5D6F328EA591}" presName="sibTrans" presStyleCnt="0"/>
      <dgm:spPr/>
    </dgm:pt>
    <dgm:pt modelId="{D5C9CF54-A3DB-4262-A188-C006BBF08A29}" type="pres">
      <dgm:prSet presAssocID="{DA3F2F2F-B5A8-4CFD-ABCE-1BC48CD913AF}" presName="compNode" presStyleCnt="0"/>
      <dgm:spPr/>
    </dgm:pt>
    <dgm:pt modelId="{EB21A753-DAF6-4914-9F97-D017DE4534D0}" type="pres">
      <dgm:prSet presAssocID="{DA3F2F2F-B5A8-4CFD-ABCE-1BC48CD913AF}" presName="topSpace" presStyleCnt="0"/>
      <dgm:spPr/>
    </dgm:pt>
    <dgm:pt modelId="{418E44D8-60E4-4008-9F09-1A652C62E8A6}" type="pres">
      <dgm:prSet presAssocID="{DA3F2F2F-B5A8-4CFD-ABCE-1BC48CD913AF}" presName="photoElip" presStyleLbl="node1" presStyleIdx="2" presStyleCnt="4" custScaleX="123193" custScaleY="123193"/>
      <dgm:spPr>
        <a:prstGeom prst="rect">
          <a:avLst/>
        </a:prstGeom>
        <a:blipFill dpi="0" rotWithShape="1">
          <a:blip xmlns:r="http://schemas.openxmlformats.org/officeDocument/2006/relationships" r:embed="rId3" cstate="screen">
            <a:extLst>
              <a:ext uri="{28A0092B-C50C-407E-A947-70E740481C1C}">
                <a14:useLocalDpi xmlns:a14="http://schemas.microsoft.com/office/drawing/2010/main" val="0"/>
              </a:ext>
            </a:extLst>
          </a:blip>
          <a:srcRect/>
          <a:stretch>
            <a:fillRect/>
          </a:stretch>
        </a:blipFill>
        <a:ln>
          <a:noFill/>
        </a:ln>
      </dgm:spPr>
    </dgm:pt>
    <dgm:pt modelId="{51349271-76B0-4CC0-A678-325A9A4D3475}" type="pres">
      <dgm:prSet presAssocID="{DA3F2F2F-B5A8-4CFD-ABCE-1BC48CD913AF}" presName="iconSpace" presStyleCnt="0"/>
      <dgm:spPr/>
    </dgm:pt>
    <dgm:pt modelId="{9B5C14B8-8D61-4009-9F8C-194486F530FA}" type="pres">
      <dgm:prSet presAssocID="{DA3F2F2F-B5A8-4CFD-ABCE-1BC48CD913AF}" presName="nameTx" presStyleLbl="revTx" presStyleIdx="4" presStyleCnt="8" custLinFactNeighborY="17872">
        <dgm:presLayoutVars>
          <dgm:chMax val="0"/>
          <dgm:chPref val="0"/>
        </dgm:presLayoutVars>
      </dgm:prSet>
      <dgm:spPr/>
    </dgm:pt>
    <dgm:pt modelId="{7C23080D-6185-431F-BAF8-5277AA3C0E29}" type="pres">
      <dgm:prSet presAssocID="{DA3F2F2F-B5A8-4CFD-ABCE-1BC48CD913AF}" presName="txSpace" presStyleCnt="0"/>
      <dgm:spPr/>
    </dgm:pt>
    <dgm:pt modelId="{EE420F84-477D-4635-BEF8-66426E9A259D}" type="pres">
      <dgm:prSet presAssocID="{DA3F2F2F-B5A8-4CFD-ABCE-1BC48CD913AF}" presName="desTx" presStyleLbl="revTx" presStyleIdx="5" presStyleCnt="8" custLinFactY="-45265" custLinFactNeighborX="14101" custLinFactNeighborY="-100000">
        <dgm:presLayoutVars/>
      </dgm:prSet>
      <dgm:spPr/>
    </dgm:pt>
    <dgm:pt modelId="{DB61A93F-5AE0-4A97-AFE4-E1EA7F61D044}" type="pres">
      <dgm:prSet presAssocID="{DA3F2F2F-B5A8-4CFD-ABCE-1BC48CD913AF}" presName="bottSpace" presStyleCnt="0"/>
      <dgm:spPr/>
    </dgm:pt>
    <dgm:pt modelId="{75D7FAE6-857D-40F6-B564-3F282FD27B77}" type="pres">
      <dgm:prSet presAssocID="{038FE749-6004-418E-86C7-7C1B1D7930F4}" presName="sibTrans" presStyleCnt="0"/>
      <dgm:spPr/>
    </dgm:pt>
    <dgm:pt modelId="{F836F72C-94C1-41ED-BA62-813057647F9C}" type="pres">
      <dgm:prSet presAssocID="{B2F9B3BC-1849-4A4A-BBE4-752B9B492C76}" presName="compNode" presStyleCnt="0"/>
      <dgm:spPr/>
    </dgm:pt>
    <dgm:pt modelId="{8D7BA638-A338-4090-BADA-C1ECE7868394}" type="pres">
      <dgm:prSet presAssocID="{B2F9B3BC-1849-4A4A-BBE4-752B9B492C76}" presName="topSpace" presStyleCnt="0"/>
      <dgm:spPr/>
    </dgm:pt>
    <dgm:pt modelId="{04A8E640-7EB5-4EF2-8C83-19A3E5328324}" type="pres">
      <dgm:prSet presAssocID="{B2F9B3BC-1849-4A4A-BBE4-752B9B492C76}" presName="photoElip" presStyleLbl="node1" presStyleIdx="3" presStyleCnt="4" custScaleX="123193" custScaleY="123193"/>
      <dgm:spPr>
        <a:prstGeom prst="rect">
          <a:avLst/>
        </a:prstGeom>
        <a:blipFill dpi="0" rotWithShape="1">
          <a:blip xmlns:r="http://schemas.openxmlformats.org/officeDocument/2006/relationships" r:embed="rId4" cstate="screen">
            <a:extLst>
              <a:ext uri="{28A0092B-C50C-407E-A947-70E740481C1C}">
                <a14:useLocalDpi xmlns:a14="http://schemas.microsoft.com/office/drawing/2010/main" val="0"/>
              </a:ext>
            </a:extLst>
          </a:blip>
          <a:srcRect/>
          <a:stretch>
            <a:fillRect/>
          </a:stretch>
        </a:blipFill>
        <a:ln>
          <a:noFill/>
        </a:ln>
      </dgm:spPr>
    </dgm:pt>
    <dgm:pt modelId="{278B038A-7223-4C22-98FA-84D16AB2359F}" type="pres">
      <dgm:prSet presAssocID="{B2F9B3BC-1849-4A4A-BBE4-752B9B492C76}" presName="iconSpace" presStyleCnt="0"/>
      <dgm:spPr/>
    </dgm:pt>
    <dgm:pt modelId="{79C5F495-3DD9-41C8-99AE-150A333447D0}" type="pres">
      <dgm:prSet presAssocID="{B2F9B3BC-1849-4A4A-BBE4-752B9B492C76}" presName="nameTx" presStyleLbl="revTx" presStyleIdx="6" presStyleCnt="8" custLinFactNeighborY="17872">
        <dgm:presLayoutVars>
          <dgm:chMax val="0"/>
          <dgm:chPref val="0"/>
        </dgm:presLayoutVars>
      </dgm:prSet>
      <dgm:spPr/>
    </dgm:pt>
    <dgm:pt modelId="{0D329E5F-B8D6-4027-B396-6AF7DD7D0537}" type="pres">
      <dgm:prSet presAssocID="{B2F9B3BC-1849-4A4A-BBE4-752B9B492C76}" presName="txSpace" presStyleCnt="0"/>
      <dgm:spPr/>
    </dgm:pt>
    <dgm:pt modelId="{5A7600AF-A34B-4D03-B3D6-B3C760AE8E06}" type="pres">
      <dgm:prSet presAssocID="{B2F9B3BC-1849-4A4A-BBE4-752B9B492C76}" presName="desTx" presStyleLbl="revTx" presStyleIdx="7" presStyleCnt="8" custLinFactNeighborX="1819" custLinFactNeighborY="-7212">
        <dgm:presLayoutVars/>
      </dgm:prSet>
      <dgm:spPr/>
    </dgm:pt>
    <dgm:pt modelId="{F9799C58-A628-4E75-9DAC-6616D2E34649}" type="pres">
      <dgm:prSet presAssocID="{B2F9B3BC-1849-4A4A-BBE4-752B9B492C76}" presName="bottSpace" presStyleCnt="0"/>
      <dgm:spPr/>
    </dgm:pt>
  </dgm:ptLst>
  <dgm:cxnLst>
    <dgm:cxn modelId="{A7E7000F-0D10-4D88-844F-C9CB2A6A39DA}" srcId="{5C72703F-EB58-4B0C-8B2A-EDF2A51B2C6C}" destId="{1E293C9C-50F7-4DF0-A45F-EF6AA41E15B2}" srcOrd="1" destOrd="0" parTransId="{04936CC5-1B2F-4620-ABDF-F195956C3F4A}" sibTransId="{E019F05B-61F4-4915-9D10-5D6F328EA591}"/>
    <dgm:cxn modelId="{540FED75-CB4E-4EAD-804F-81226869B095}" type="presOf" srcId="{1E293C9C-50F7-4DF0-A45F-EF6AA41E15B2}" destId="{866F95BB-E9D9-40E2-AB9F-99D5F69BA82A}" srcOrd="0" destOrd="0" presId="urn:microsoft.com/office/officeart/2019/1/layout/PeoplePortraitsList"/>
    <dgm:cxn modelId="{4C525577-8965-4DD8-A876-005F65E1D723}" type="presOf" srcId="{B2F9B3BC-1849-4A4A-BBE4-752B9B492C76}" destId="{79C5F495-3DD9-41C8-99AE-150A333447D0}" srcOrd="0" destOrd="0" presId="urn:microsoft.com/office/officeart/2019/1/layout/PeoplePortraitsList"/>
    <dgm:cxn modelId="{103DE3A3-70BD-4C08-B354-5518A18B954E}" type="presOf" srcId="{DA3F2F2F-B5A8-4CFD-ABCE-1BC48CD913AF}" destId="{9B5C14B8-8D61-4009-9F8C-194486F530FA}" srcOrd="0" destOrd="0" presId="urn:microsoft.com/office/officeart/2019/1/layout/PeoplePortraitsList"/>
    <dgm:cxn modelId="{BB48F2B9-3F80-43D5-9223-76526A774C2D}" srcId="{5C72703F-EB58-4B0C-8B2A-EDF2A51B2C6C}" destId="{B2F9B3BC-1849-4A4A-BBE4-752B9B492C76}" srcOrd="3" destOrd="0" parTransId="{48FD486C-824F-4590-8CFC-BC1053E533DD}" sibTransId="{2946CE56-B018-4C0E-918D-0B36D170024F}"/>
    <dgm:cxn modelId="{E6EDE7CF-5B3F-4E2C-99EE-D5462F0EC9CE}" srcId="{5C72703F-EB58-4B0C-8B2A-EDF2A51B2C6C}" destId="{23CA95F9-8BCF-40C1-B842-BCFFD43632F6}" srcOrd="0" destOrd="0" parTransId="{FC4F4986-5DCD-4DC2-B7FD-2C5FABEF9979}" sibTransId="{D868EA7F-D868-4231-86D5-66D9B2DF2F62}"/>
    <dgm:cxn modelId="{307321D6-32A9-4F29-A35B-8328C6417311}" srcId="{5C72703F-EB58-4B0C-8B2A-EDF2A51B2C6C}" destId="{DA3F2F2F-B5A8-4CFD-ABCE-1BC48CD913AF}" srcOrd="2" destOrd="0" parTransId="{D4AFA5E0-6624-49A6-B10B-4FFA7483C001}" sibTransId="{038FE749-6004-418E-86C7-7C1B1D7930F4}"/>
    <dgm:cxn modelId="{DE44E4D8-C5CF-4438-860F-3C376D4D64F5}" type="presOf" srcId="{23CA95F9-8BCF-40C1-B842-BCFFD43632F6}" destId="{FDFAF16A-4FD0-49F4-8593-32E9A31A4FF7}" srcOrd="0" destOrd="0" presId="urn:microsoft.com/office/officeart/2019/1/layout/PeoplePortraitsList"/>
    <dgm:cxn modelId="{74A68EEE-876E-4134-B088-DC53246E11FE}" type="presOf" srcId="{5C72703F-EB58-4B0C-8B2A-EDF2A51B2C6C}" destId="{BF30E86D-EAFC-44CE-B56C-D7C5EC7742F3}" srcOrd="0" destOrd="0" presId="urn:microsoft.com/office/officeart/2019/1/layout/PeoplePortraitsList"/>
    <dgm:cxn modelId="{3D9D2C87-FAC6-440F-8296-405914DA77FA}" type="presParOf" srcId="{BF30E86D-EAFC-44CE-B56C-D7C5EC7742F3}" destId="{34A89649-B4A9-4A6F-8793-5A3DB37DDDA6}" srcOrd="0" destOrd="0" presId="urn:microsoft.com/office/officeart/2019/1/layout/PeoplePortraitsList"/>
    <dgm:cxn modelId="{10208EBB-3996-40BD-88FB-7743A0FCFC0C}" type="presParOf" srcId="{34A89649-B4A9-4A6F-8793-5A3DB37DDDA6}" destId="{FFB9F511-6797-4909-9D3B-89EBC96F25A8}" srcOrd="0" destOrd="0" presId="urn:microsoft.com/office/officeart/2019/1/layout/PeoplePortraitsList"/>
    <dgm:cxn modelId="{680FCFE1-C0D6-41B7-81EE-34F07569A758}" type="presParOf" srcId="{34A89649-B4A9-4A6F-8793-5A3DB37DDDA6}" destId="{73073D5B-7ADA-4F8B-AD34-0BE114905A44}" srcOrd="1" destOrd="0" presId="urn:microsoft.com/office/officeart/2019/1/layout/PeoplePortraitsList"/>
    <dgm:cxn modelId="{84E22014-947A-4B8C-A1FF-A1E4AAD40AF2}" type="presParOf" srcId="{34A89649-B4A9-4A6F-8793-5A3DB37DDDA6}" destId="{EE33220B-2292-4F19-BD6E-B7F529CD8414}" srcOrd="2" destOrd="0" presId="urn:microsoft.com/office/officeart/2019/1/layout/PeoplePortraitsList"/>
    <dgm:cxn modelId="{6B5D3C86-47CA-4D7E-A443-7DF8A6130E63}" type="presParOf" srcId="{34A89649-B4A9-4A6F-8793-5A3DB37DDDA6}" destId="{FDFAF16A-4FD0-49F4-8593-32E9A31A4FF7}" srcOrd="3" destOrd="0" presId="urn:microsoft.com/office/officeart/2019/1/layout/PeoplePortraitsList"/>
    <dgm:cxn modelId="{119527D7-3755-4E3D-BC66-7A27143BBB8B}" type="presParOf" srcId="{34A89649-B4A9-4A6F-8793-5A3DB37DDDA6}" destId="{EEB88C88-E325-43D0-B163-BFD87C897361}" srcOrd="4" destOrd="0" presId="urn:microsoft.com/office/officeart/2019/1/layout/PeoplePortraitsList"/>
    <dgm:cxn modelId="{8B410EAE-BFFA-4BD7-B4BA-16AABEF1EAA9}" type="presParOf" srcId="{34A89649-B4A9-4A6F-8793-5A3DB37DDDA6}" destId="{7D166BBB-55AF-452C-B9A0-94A1EE55FF4F}" srcOrd="5" destOrd="0" presId="urn:microsoft.com/office/officeart/2019/1/layout/PeoplePortraitsList"/>
    <dgm:cxn modelId="{02A3AE73-815E-459E-B530-44D4C95EF771}" type="presParOf" srcId="{34A89649-B4A9-4A6F-8793-5A3DB37DDDA6}" destId="{860D3358-284A-4827-88CC-2F74FF5A1E56}" srcOrd="6" destOrd="0" presId="urn:microsoft.com/office/officeart/2019/1/layout/PeoplePortraitsList"/>
    <dgm:cxn modelId="{6C30D5CD-53EE-463E-B6E2-B237F041E4C3}" type="presParOf" srcId="{BF30E86D-EAFC-44CE-B56C-D7C5EC7742F3}" destId="{0D4A0804-490F-47AA-B7FA-08C890B0D841}" srcOrd="1" destOrd="0" presId="urn:microsoft.com/office/officeart/2019/1/layout/PeoplePortraitsList"/>
    <dgm:cxn modelId="{E4C40201-6BC4-420D-A8E7-A3465911B5D7}" type="presParOf" srcId="{BF30E86D-EAFC-44CE-B56C-D7C5EC7742F3}" destId="{E40BB94D-AE1C-4F05-8AA5-E9FA9A8CCCDE}" srcOrd="2" destOrd="0" presId="urn:microsoft.com/office/officeart/2019/1/layout/PeoplePortraitsList"/>
    <dgm:cxn modelId="{DF091FE9-5356-4A17-932D-C2EAD2530E8C}" type="presParOf" srcId="{E40BB94D-AE1C-4F05-8AA5-E9FA9A8CCCDE}" destId="{1BC7C3C6-BE78-4F0A-9E69-54742F1AA0F3}" srcOrd="0" destOrd="0" presId="urn:microsoft.com/office/officeart/2019/1/layout/PeoplePortraitsList"/>
    <dgm:cxn modelId="{43A6DAE1-8229-474F-B737-E5233B5044F7}" type="presParOf" srcId="{E40BB94D-AE1C-4F05-8AA5-E9FA9A8CCCDE}" destId="{25238F18-07B8-41D8-8BD9-9F8514E8F9C4}" srcOrd="1" destOrd="0" presId="urn:microsoft.com/office/officeart/2019/1/layout/PeoplePortraitsList"/>
    <dgm:cxn modelId="{811B328F-D513-4A25-BB09-9EDD8689ED34}" type="presParOf" srcId="{E40BB94D-AE1C-4F05-8AA5-E9FA9A8CCCDE}" destId="{6FFE343B-847F-4D3F-A2F9-B95E826EC656}" srcOrd="2" destOrd="0" presId="urn:microsoft.com/office/officeart/2019/1/layout/PeoplePortraitsList"/>
    <dgm:cxn modelId="{B86088D4-B825-4152-895F-72CD7428D68F}" type="presParOf" srcId="{E40BB94D-AE1C-4F05-8AA5-E9FA9A8CCCDE}" destId="{866F95BB-E9D9-40E2-AB9F-99D5F69BA82A}" srcOrd="3" destOrd="0" presId="urn:microsoft.com/office/officeart/2019/1/layout/PeoplePortraitsList"/>
    <dgm:cxn modelId="{9DF4ADBA-E8BF-45F3-B4C1-57BC4E46838A}" type="presParOf" srcId="{E40BB94D-AE1C-4F05-8AA5-E9FA9A8CCCDE}" destId="{B22197FE-7BF1-485D-9B2D-0AD12CF41435}" srcOrd="4" destOrd="0" presId="urn:microsoft.com/office/officeart/2019/1/layout/PeoplePortraitsList"/>
    <dgm:cxn modelId="{AE599A69-85C5-4380-827C-D751478A667D}" type="presParOf" srcId="{E40BB94D-AE1C-4F05-8AA5-E9FA9A8CCCDE}" destId="{1223E777-77CB-4A9A-BF21-12B513842696}" srcOrd="5" destOrd="0" presId="urn:microsoft.com/office/officeart/2019/1/layout/PeoplePortraitsList"/>
    <dgm:cxn modelId="{F8E06700-DE35-4D59-8FE6-04C15FF36365}" type="presParOf" srcId="{E40BB94D-AE1C-4F05-8AA5-E9FA9A8CCCDE}" destId="{48A93FE3-F550-4840-B560-2DB8553BED7D}" srcOrd="6" destOrd="0" presId="urn:microsoft.com/office/officeart/2019/1/layout/PeoplePortraitsList"/>
    <dgm:cxn modelId="{B3BC6484-B724-49D7-B0A5-B96774D6C5A7}" type="presParOf" srcId="{BF30E86D-EAFC-44CE-B56C-D7C5EC7742F3}" destId="{DCDF700C-8587-4AD0-95CF-A8CEBB3AD30B}" srcOrd="3" destOrd="0" presId="urn:microsoft.com/office/officeart/2019/1/layout/PeoplePortraitsList"/>
    <dgm:cxn modelId="{123A582B-C4F8-4519-967F-856EBB9F6F06}" type="presParOf" srcId="{BF30E86D-EAFC-44CE-B56C-D7C5EC7742F3}" destId="{D5C9CF54-A3DB-4262-A188-C006BBF08A29}" srcOrd="4" destOrd="0" presId="urn:microsoft.com/office/officeart/2019/1/layout/PeoplePortraitsList"/>
    <dgm:cxn modelId="{0A329E61-D0BD-4638-AFBB-ECC1E1BB2FE5}" type="presParOf" srcId="{D5C9CF54-A3DB-4262-A188-C006BBF08A29}" destId="{EB21A753-DAF6-4914-9F97-D017DE4534D0}" srcOrd="0" destOrd="0" presId="urn:microsoft.com/office/officeart/2019/1/layout/PeoplePortraitsList"/>
    <dgm:cxn modelId="{4E8CFC80-611A-4174-A442-0AFBB471F58A}" type="presParOf" srcId="{D5C9CF54-A3DB-4262-A188-C006BBF08A29}" destId="{418E44D8-60E4-4008-9F09-1A652C62E8A6}" srcOrd="1" destOrd="0" presId="urn:microsoft.com/office/officeart/2019/1/layout/PeoplePortraitsList"/>
    <dgm:cxn modelId="{D991B0D3-565F-44D9-A83F-197781E114D0}" type="presParOf" srcId="{D5C9CF54-A3DB-4262-A188-C006BBF08A29}" destId="{51349271-76B0-4CC0-A678-325A9A4D3475}" srcOrd="2" destOrd="0" presId="urn:microsoft.com/office/officeart/2019/1/layout/PeoplePortraitsList"/>
    <dgm:cxn modelId="{7FC54EBB-A416-48DA-AADE-209AE477B46E}" type="presParOf" srcId="{D5C9CF54-A3DB-4262-A188-C006BBF08A29}" destId="{9B5C14B8-8D61-4009-9F8C-194486F530FA}" srcOrd="3" destOrd="0" presId="urn:microsoft.com/office/officeart/2019/1/layout/PeoplePortraitsList"/>
    <dgm:cxn modelId="{2DCC0C79-D17C-4625-A51E-8C6146272B0A}" type="presParOf" srcId="{D5C9CF54-A3DB-4262-A188-C006BBF08A29}" destId="{7C23080D-6185-431F-BAF8-5277AA3C0E29}" srcOrd="4" destOrd="0" presId="urn:microsoft.com/office/officeart/2019/1/layout/PeoplePortraitsList"/>
    <dgm:cxn modelId="{A2D210FF-C687-4AED-82B0-395AAD28B698}" type="presParOf" srcId="{D5C9CF54-A3DB-4262-A188-C006BBF08A29}" destId="{EE420F84-477D-4635-BEF8-66426E9A259D}" srcOrd="5" destOrd="0" presId="urn:microsoft.com/office/officeart/2019/1/layout/PeoplePortraitsList"/>
    <dgm:cxn modelId="{948ADD0E-8022-4129-AB57-AF1F16DEEC20}" type="presParOf" srcId="{D5C9CF54-A3DB-4262-A188-C006BBF08A29}" destId="{DB61A93F-5AE0-4A97-AFE4-E1EA7F61D044}" srcOrd="6" destOrd="0" presId="urn:microsoft.com/office/officeart/2019/1/layout/PeoplePortraitsList"/>
    <dgm:cxn modelId="{B37D38BA-04F9-4FDE-90E3-13C84B9D3351}" type="presParOf" srcId="{BF30E86D-EAFC-44CE-B56C-D7C5EC7742F3}" destId="{75D7FAE6-857D-40F6-B564-3F282FD27B77}" srcOrd="5" destOrd="0" presId="urn:microsoft.com/office/officeart/2019/1/layout/PeoplePortraitsList"/>
    <dgm:cxn modelId="{C9461069-5B02-4E7D-89BF-60D89C5520D1}" type="presParOf" srcId="{BF30E86D-EAFC-44CE-B56C-D7C5EC7742F3}" destId="{F836F72C-94C1-41ED-BA62-813057647F9C}" srcOrd="6" destOrd="0" presId="urn:microsoft.com/office/officeart/2019/1/layout/PeoplePortraitsList"/>
    <dgm:cxn modelId="{074A72EB-DB29-40AB-9670-D77CF64F72EE}" type="presParOf" srcId="{F836F72C-94C1-41ED-BA62-813057647F9C}" destId="{8D7BA638-A338-4090-BADA-C1ECE7868394}" srcOrd="0" destOrd="0" presId="urn:microsoft.com/office/officeart/2019/1/layout/PeoplePortraitsList"/>
    <dgm:cxn modelId="{ACF70A6D-0F45-437B-9C70-8A65D4111C5E}" type="presParOf" srcId="{F836F72C-94C1-41ED-BA62-813057647F9C}" destId="{04A8E640-7EB5-4EF2-8C83-19A3E5328324}" srcOrd="1" destOrd="0" presId="urn:microsoft.com/office/officeart/2019/1/layout/PeoplePortraitsList"/>
    <dgm:cxn modelId="{207CB733-8608-4FD4-8942-AEF56B8AD050}" type="presParOf" srcId="{F836F72C-94C1-41ED-BA62-813057647F9C}" destId="{278B038A-7223-4C22-98FA-84D16AB2359F}" srcOrd="2" destOrd="0" presId="urn:microsoft.com/office/officeart/2019/1/layout/PeoplePortraitsList"/>
    <dgm:cxn modelId="{ABBDB8AD-1D60-4A5E-A05E-58E73FB4EE6D}" type="presParOf" srcId="{F836F72C-94C1-41ED-BA62-813057647F9C}" destId="{79C5F495-3DD9-41C8-99AE-150A333447D0}" srcOrd="3" destOrd="0" presId="urn:microsoft.com/office/officeart/2019/1/layout/PeoplePortraitsList"/>
    <dgm:cxn modelId="{4C2F2B28-9C3F-433B-AB15-CE2605DCD325}" type="presParOf" srcId="{F836F72C-94C1-41ED-BA62-813057647F9C}" destId="{0D329E5F-B8D6-4027-B396-6AF7DD7D0537}" srcOrd="4" destOrd="0" presId="urn:microsoft.com/office/officeart/2019/1/layout/PeoplePortraitsList"/>
    <dgm:cxn modelId="{A3CD0915-11F1-4C29-91BA-EF724E1525A8}" type="presParOf" srcId="{F836F72C-94C1-41ED-BA62-813057647F9C}" destId="{5A7600AF-A34B-4D03-B3D6-B3C760AE8E06}" srcOrd="5" destOrd="0" presId="urn:microsoft.com/office/officeart/2019/1/layout/PeoplePortraitsList"/>
    <dgm:cxn modelId="{82E4B52A-F0D2-438B-8CA3-5A6EB2771E78}" type="presParOf" srcId="{F836F72C-94C1-41ED-BA62-813057647F9C}" destId="{F9799C58-A628-4E75-9DAC-6616D2E34649}" srcOrd="6" destOrd="0" presId="urn:microsoft.com/office/officeart/2019/1/layout/PeoplePortraits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colorful2" csCatId="colorful" phldr="1"/>
      <dgm:spPr/>
      <dgm:t>
        <a:bodyPr/>
        <a:lstStyle/>
        <a:p>
          <a:endParaRPr lang="en-US"/>
        </a:p>
      </dgm:t>
    </dgm:pt>
    <dgm:pt modelId="{CEA68BC1-0214-475A-AAEB-F2C106BEDF3D}">
      <dgm:prSet custT="1"/>
      <dgm:spPr/>
      <dgm:t>
        <a:bodyPr/>
        <a:lstStyle/>
        <a:p>
          <a:r>
            <a:rPr lang="en-US" sz="2000" b="1" dirty="0">
              <a:latin typeface="+mj-lt"/>
              <a:ea typeface="Calibri" charset="0"/>
              <a:cs typeface="Calibri" charset="0"/>
            </a:rPr>
            <a:t>Title</a:t>
          </a:r>
          <a:endParaRPr lang="en-US" sz="2100" b="1" dirty="0">
            <a:latin typeface="+mj-lt"/>
          </a:endParaRPr>
        </a:p>
      </dgm:t>
    </dgm:pt>
    <dgm:pt modelId="{D39F5498-D166-4D4F-959E-220D13F281F2}" type="parTrans" cxnId="{4A7F6715-186E-49A7-B901-131CC9610C6D}">
      <dgm:prSet/>
      <dgm:spPr/>
      <dgm:t>
        <a:bodyPr/>
        <a:lstStyle/>
        <a:p>
          <a:endParaRPr lang="en-US"/>
        </a:p>
      </dgm:t>
    </dgm:pt>
    <dgm:pt modelId="{D52D63DB-7300-43C9-9B4D-DCAB119753ED}" type="sibTrans" cxnId="{4A7F6715-186E-49A7-B901-131CC9610C6D}">
      <dgm:prSet/>
      <dgm:spPr/>
      <dgm:t>
        <a:bodyPr/>
        <a:lstStyle/>
        <a:p>
          <a:endParaRPr lang="en-US"/>
        </a:p>
      </dgm:t>
    </dgm:pt>
    <dgm:pt modelId="{6E78410F-604C-43A6-A991-1F6A0685C76E}">
      <dgm:prSet custT="1"/>
      <dgm:spPr/>
      <dgm:t>
        <a:bodyPr lIns="182880" tIns="182880" rIns="182880" bIns="182880"/>
        <a:lstStyle/>
        <a:p>
          <a:pPr marL="0">
            <a:lnSpc>
              <a:spcPct val="100000"/>
            </a:lnSpc>
            <a:buNone/>
          </a:pPr>
          <a:r>
            <a:rPr lang="en-US" sz="1800" b="0" i="0" dirty="0"/>
            <a:t>To start a presentation, go to the Slide Show tab, and select From Beginning.</a:t>
          </a:r>
          <a:endParaRPr lang="en-US" sz="1800" dirty="0">
            <a:latin typeface="Calibri" charset="0"/>
            <a:ea typeface="Calibri" charset="0"/>
            <a:cs typeface="Calibri" charset="0"/>
          </a:endParaRPr>
        </a:p>
      </dgm:t>
    </dgm:pt>
    <dgm:pt modelId="{B87758DC-95B9-415D-8FA2-3A592F03EEB6}" type="parTrans" cxnId="{E6E94786-140A-4645-ACBD-B11A56308E02}">
      <dgm:prSet/>
      <dgm:spPr/>
      <dgm:t>
        <a:bodyPr/>
        <a:lstStyle/>
        <a:p>
          <a:endParaRPr lang="en-US"/>
        </a:p>
      </dgm:t>
    </dgm:pt>
    <dgm:pt modelId="{81ADE71D-3BBC-45B9-8FE7-89C53F21FB8E}" type="sibTrans" cxnId="{E6E94786-140A-4645-ACBD-B11A56308E02}">
      <dgm:prSet/>
      <dgm:spPr/>
      <dgm:t>
        <a:bodyPr/>
        <a:lstStyle/>
        <a:p>
          <a:endParaRPr lang="en-US"/>
        </a:p>
      </dgm:t>
    </dgm:pt>
    <dgm:pt modelId="{57B30C7E-2C98-474C-972A-4A9F013596F6}">
      <dgm:prSet custT="1"/>
      <dgm:spPr/>
      <dgm:t>
        <a:bodyPr/>
        <a:lstStyle/>
        <a:p>
          <a:r>
            <a:rPr lang="en-US" sz="2000" b="1" dirty="0">
              <a:latin typeface="+mj-lt"/>
              <a:ea typeface="Calibri" charset="0"/>
              <a:cs typeface="Calibri" charset="0"/>
            </a:rPr>
            <a:t>Title</a:t>
          </a:r>
        </a:p>
      </dgm:t>
    </dgm:pt>
    <dgm:pt modelId="{3C56CB1B-7905-41E8-90E6-A55A14BA7821}" type="parTrans" cxnId="{13126A2F-129D-4762-93CF-9798949EB589}">
      <dgm:prSet/>
      <dgm:spPr/>
      <dgm:t>
        <a:bodyPr/>
        <a:lstStyle/>
        <a:p>
          <a:endParaRPr lang="en-US"/>
        </a:p>
      </dgm:t>
    </dgm:pt>
    <dgm:pt modelId="{7F14057D-1A20-4F64-A110-C77AC5F00602}" type="sibTrans" cxnId="{13126A2F-129D-4762-93CF-9798949EB589}">
      <dgm:prSet/>
      <dgm:spPr/>
      <dgm:t>
        <a:bodyPr/>
        <a:lstStyle/>
        <a:p>
          <a:endParaRPr lang="en-US"/>
        </a:p>
      </dgm:t>
    </dgm:pt>
    <dgm:pt modelId="{B45FF3C1-5A75-4E4C-B2B6-84B0FAC421C2}">
      <dgm:prSet custT="1"/>
      <dgm:spPr/>
      <dgm:t>
        <a:bodyPr lIns="182880" tIns="182880" rIns="182880" bIns="182880"/>
        <a:lstStyle/>
        <a:p>
          <a:pPr marL="0">
            <a:lnSpc>
              <a:spcPct val="100000"/>
            </a:lnSpc>
            <a:buNone/>
          </a:pPr>
          <a:r>
            <a:rPr lang="en-US" sz="1800" b="0" i="0" dirty="0"/>
            <a:t>To display Presenter view, in Slide Show view, on the control bar at the bottom left select the three dots, and then Show Presenter View. </a:t>
          </a:r>
          <a:endParaRPr lang="en-US" sz="1800" dirty="0">
            <a:latin typeface="Calibri" charset="0"/>
            <a:ea typeface="Calibri" charset="0"/>
            <a:cs typeface="Calibri" charset="0"/>
          </a:endParaRPr>
        </a:p>
      </dgm:t>
    </dgm:pt>
    <dgm:pt modelId="{34A81C80-FF70-48EA-B442-BDB1EF403754}" type="parTrans" cxnId="{D6AF6FC0-4B56-4246-AC09-69D41F1CFC6B}">
      <dgm:prSet/>
      <dgm:spPr/>
      <dgm:t>
        <a:bodyPr/>
        <a:lstStyle/>
        <a:p>
          <a:endParaRPr lang="en-US"/>
        </a:p>
      </dgm:t>
    </dgm:pt>
    <dgm:pt modelId="{5B9815BA-8A8F-4251-B182-AD39A4FE26DD}" type="sibTrans" cxnId="{D6AF6FC0-4B56-4246-AC09-69D41F1CFC6B}">
      <dgm:prSet/>
      <dgm:spPr/>
      <dgm:t>
        <a:bodyPr/>
        <a:lstStyle/>
        <a:p>
          <a:endParaRPr lang="en-US"/>
        </a:p>
      </dgm:t>
    </dgm:pt>
    <dgm:pt modelId="{0A954AA6-C6B0-4271-8792-CCCE30CE7D69}">
      <dgm:prSet custT="1"/>
      <dgm:spPr/>
      <dgm:t>
        <a:bodyPr/>
        <a:lstStyle/>
        <a:p>
          <a:r>
            <a:rPr lang="en-US" sz="2000" b="1" dirty="0">
              <a:latin typeface="+mj-lt"/>
              <a:ea typeface="Calibri" charset="0"/>
              <a:cs typeface="Calibri" charset="0"/>
            </a:rPr>
            <a:t>Title</a:t>
          </a:r>
          <a:endParaRPr lang="en-US" sz="2100" b="1" dirty="0">
            <a:latin typeface="+mj-lt"/>
            <a:ea typeface="Calibri" charset="0"/>
            <a:cs typeface="Calibri" charset="0"/>
          </a:endParaRPr>
        </a:p>
      </dgm:t>
    </dgm:pt>
    <dgm:pt modelId="{81CA91A9-12C9-4000-A833-6528B617CCA1}" type="parTrans" cxnId="{61DE8435-87FC-4ED8-A1D9-A0E36224C192}">
      <dgm:prSet/>
      <dgm:spPr/>
      <dgm:t>
        <a:bodyPr/>
        <a:lstStyle/>
        <a:p>
          <a:endParaRPr lang="en-US"/>
        </a:p>
      </dgm:t>
    </dgm:pt>
    <dgm:pt modelId="{7635DF39-FFCE-4F67-A43A-C3F7B847830D}" type="sibTrans" cxnId="{61DE8435-87FC-4ED8-A1D9-A0E36224C192}">
      <dgm:prSet/>
      <dgm:spPr/>
      <dgm:t>
        <a:bodyPr/>
        <a:lstStyle/>
        <a:p>
          <a:endParaRPr lang="en-US"/>
        </a:p>
      </dgm:t>
    </dgm:pt>
    <dgm:pt modelId="{838BD54C-88AD-40D7-AF5F-AB65EB0898A5}">
      <dgm:prSet custT="1"/>
      <dgm:spPr/>
      <dgm:t>
        <a:bodyPr lIns="182880" tIns="182880" rIns="182880" bIns="182880"/>
        <a:lstStyle/>
        <a:p>
          <a:pPr marL="0">
            <a:lnSpc>
              <a:spcPct val="100000"/>
            </a:lnSpc>
            <a:buNone/>
          </a:pPr>
          <a:r>
            <a:rPr lang="en-US" sz="1800" b="0" i="0" dirty="0"/>
            <a:t>During your presentation, the speaker notes are visible on your monitor, but aren't visible to the audience. </a:t>
          </a:r>
          <a:endParaRPr lang="en-US" sz="1800" dirty="0">
            <a:latin typeface="Calibri" charset="0"/>
            <a:ea typeface="Calibri" charset="0"/>
            <a:cs typeface="Calibri" charset="0"/>
          </a:endParaRPr>
        </a:p>
      </dgm:t>
    </dgm:pt>
    <dgm:pt modelId="{FD106F30-FED7-4A4D-9063-A51FC1861B8D}" type="parTrans" cxnId="{122438FB-0EB1-4DC7-B97A-C5EDE3236321}">
      <dgm:prSet/>
      <dgm:spPr/>
      <dgm:t>
        <a:bodyPr/>
        <a:lstStyle/>
        <a:p>
          <a:endParaRPr lang="en-US"/>
        </a:p>
      </dgm:t>
    </dgm:pt>
    <dgm:pt modelId="{C5AC6457-3C00-4583-9061-8DA5017D63FF}" type="sibTrans" cxnId="{122438FB-0EB1-4DC7-B97A-C5EDE3236321}">
      <dgm:prSet/>
      <dgm:spPr/>
      <dgm:t>
        <a:bodyPr/>
        <a:lstStyle/>
        <a:p>
          <a:endParaRPr lang="en-US"/>
        </a:p>
      </dgm:t>
    </dgm:pt>
    <dgm:pt modelId="{1E1BD5C7-7E98-4E9C-980A-6231C710F86D}">
      <dgm:prSet custT="1"/>
      <dgm:spPr/>
      <dgm:t>
        <a:bodyPr/>
        <a:lstStyle/>
        <a:p>
          <a:r>
            <a:rPr lang="en-US" sz="2000" b="1" dirty="0">
              <a:latin typeface="+mj-lt"/>
              <a:ea typeface="Calibri" charset="0"/>
              <a:cs typeface="Calibri" charset="0"/>
            </a:rPr>
            <a:t>Title</a:t>
          </a:r>
        </a:p>
      </dgm:t>
    </dgm:pt>
    <dgm:pt modelId="{63D0BD99-D324-4743-A063-0F16264E6A03}" type="parTrans" cxnId="{F291143C-5080-4FD6-BEEA-B126FBAFEC70}">
      <dgm:prSet/>
      <dgm:spPr/>
      <dgm:t>
        <a:bodyPr/>
        <a:lstStyle/>
        <a:p>
          <a:endParaRPr lang="en-US"/>
        </a:p>
      </dgm:t>
    </dgm:pt>
    <dgm:pt modelId="{BDC49242-DD3A-494A-A4AF-E750AD6D3DAB}" type="sibTrans" cxnId="{F291143C-5080-4FD6-BEEA-B126FBAFEC70}">
      <dgm:prSet/>
      <dgm:spPr/>
      <dgm:t>
        <a:bodyPr/>
        <a:lstStyle/>
        <a:p>
          <a:endParaRPr lang="en-US"/>
        </a:p>
      </dgm:t>
    </dgm:pt>
    <dgm:pt modelId="{A0B60079-4AAF-49AC-8F08-8A2DFAEE29DB}">
      <dgm:prSet custT="1"/>
      <dgm:spPr/>
      <dgm:t>
        <a:bodyPr lIns="182880" tIns="182880" rIns="182880" bIns="182880"/>
        <a:lstStyle/>
        <a:p>
          <a:pPr marL="0">
            <a:lnSpc>
              <a:spcPct val="100000"/>
            </a:lnSpc>
            <a:buNone/>
          </a:pPr>
          <a:r>
            <a:rPr lang="en-US" sz="1800" b="0" i="0" dirty="0"/>
            <a:t>The Notes pane is a box that appears below each slide. Tap it to add notes. </a:t>
          </a:r>
          <a:endParaRPr lang="en-US" sz="1800" dirty="0">
            <a:latin typeface="Calibri" charset="0"/>
            <a:ea typeface="Calibri" charset="0"/>
            <a:cs typeface="Calibri" charset="0"/>
          </a:endParaRPr>
        </a:p>
      </dgm:t>
    </dgm:pt>
    <dgm:pt modelId="{94E190C2-DE76-4E92-9B8B-12C8AC85398D}" type="parTrans" cxnId="{DA65D739-98AB-49B5-B28F-78D06B43157F}">
      <dgm:prSet/>
      <dgm:spPr/>
      <dgm:t>
        <a:bodyPr/>
        <a:lstStyle/>
        <a:p>
          <a:endParaRPr lang="en-US"/>
        </a:p>
      </dgm:t>
    </dgm:pt>
    <dgm:pt modelId="{B3783AFC-A7BD-4A0E-8A53-49FBB33EB50F}" type="sibTrans" cxnId="{DA65D739-98AB-49B5-B28F-78D06B43157F}">
      <dgm:prSet/>
      <dgm:spPr/>
      <dgm:t>
        <a:bodyPr/>
        <a:lstStyle/>
        <a:p>
          <a:endParaRPr lang="en-US"/>
        </a:p>
      </dgm:t>
    </dgm:pt>
    <dgm:pt modelId="{13416990-6629-4AE4-B0B2-7DE8418884DB}">
      <dgm:prSet custT="1"/>
      <dgm:spPr/>
      <dgm:t>
        <a:bodyPr/>
        <a:lstStyle/>
        <a:p>
          <a:r>
            <a:rPr lang="en-US" sz="1800" b="1" dirty="0">
              <a:latin typeface="+mj-lt"/>
              <a:ea typeface="Calibri" charset="0"/>
              <a:cs typeface="Calibri" charset="0"/>
            </a:rPr>
            <a:t>Title</a:t>
          </a:r>
        </a:p>
      </dgm:t>
    </dgm:pt>
    <dgm:pt modelId="{180D8207-97DB-48B4-AFB6-E1571502D51D}" type="parTrans" cxnId="{88C7DEFE-ACEF-4A9F-B154-781CBBFCBE18}">
      <dgm:prSet/>
      <dgm:spPr/>
      <dgm:t>
        <a:bodyPr/>
        <a:lstStyle/>
        <a:p>
          <a:endParaRPr lang="en-US"/>
        </a:p>
      </dgm:t>
    </dgm:pt>
    <dgm:pt modelId="{355D6E8A-518E-4B49-955A-8C7CE0CBDA24}" type="sibTrans" cxnId="{88C7DEFE-ACEF-4A9F-B154-781CBBFCBE18}">
      <dgm:prSet/>
      <dgm:spPr/>
      <dgm:t>
        <a:bodyPr/>
        <a:lstStyle/>
        <a:p>
          <a:endParaRPr lang="en-US"/>
        </a:p>
      </dgm:t>
    </dgm:pt>
    <dgm:pt modelId="{8FE81FEC-2664-411F-AEB3-065F29F52751}">
      <dgm:prSet custT="1"/>
      <dgm:spPr/>
      <dgm:t>
        <a:bodyPr lIns="182880" tIns="182880" rIns="182880" bIns="182880"/>
        <a:lstStyle/>
        <a:p>
          <a:pPr marL="0">
            <a:lnSpc>
              <a:spcPct val="100000"/>
            </a:lnSpc>
            <a:buNone/>
          </a:pPr>
          <a:r>
            <a:rPr lang="en-US" sz="1800" b="0" i="0" dirty="0"/>
            <a:t>If you don’t see the Notes pane or it is completely minimized, click Notes on the task bar across the bottom of the PowerPoint window. </a:t>
          </a:r>
          <a:endParaRPr lang="en-US" sz="1800" dirty="0">
            <a:latin typeface="Calibri" charset="0"/>
            <a:ea typeface="Calibri" charset="0"/>
            <a:cs typeface="Calibri" charset="0"/>
          </a:endParaRPr>
        </a:p>
      </dgm:t>
    </dgm:pt>
    <dgm:pt modelId="{BCBC007E-0269-421B-9C41-DE26D5C3A822}" type="parTrans" cxnId="{711E093C-AD42-45A4-8D40-A2D39702062E}">
      <dgm:prSet/>
      <dgm:spPr/>
      <dgm:t>
        <a:bodyPr/>
        <a:lstStyle/>
        <a:p>
          <a:endParaRPr lang="en-US"/>
        </a:p>
      </dgm:t>
    </dgm:pt>
    <dgm:pt modelId="{80230EB7-7230-4881-A631-309C07417378}" type="sibTrans" cxnId="{711E093C-AD42-45A4-8D40-A2D39702062E}">
      <dgm:prSet/>
      <dgm:spPr/>
      <dgm:t>
        <a:bodyPr/>
        <a:lstStyle/>
        <a:p>
          <a:endParaRPr lang="en-US"/>
        </a:p>
      </dgm:t>
    </dgm:pt>
    <dgm:pt modelId="{917788B4-4702-452B-A9BF-BD370AC7C91D}" type="pres">
      <dgm:prSet presAssocID="{0DD8915E-DC14-41D6-9BB5-F49E1C265163}" presName="Name0" presStyleCnt="0">
        <dgm:presLayoutVars>
          <dgm:dir/>
          <dgm:animLvl val="lvl"/>
          <dgm:resizeHandles val="exact"/>
        </dgm:presLayoutVars>
      </dgm:prSet>
      <dgm:spPr/>
    </dgm:pt>
    <dgm:pt modelId="{54C7622E-B3EE-4BFC-B751-4B261C400F01}" type="pres">
      <dgm:prSet presAssocID="{CEA68BC1-0214-475A-AAEB-F2C106BEDF3D}" presName="composite" presStyleCnt="0"/>
      <dgm:spPr/>
    </dgm:pt>
    <dgm:pt modelId="{80A1A6DF-0273-4C9F-A1CF-A320F9DB6FD1}" type="pres">
      <dgm:prSet presAssocID="{CEA68BC1-0214-475A-AAEB-F2C106BEDF3D}" presName="parTx" presStyleLbl="alignNode1" presStyleIdx="0" presStyleCnt="5">
        <dgm:presLayoutVars>
          <dgm:chMax val="0"/>
          <dgm:chPref val="0"/>
        </dgm:presLayoutVars>
      </dgm:prSet>
      <dgm:spPr/>
    </dgm:pt>
    <dgm:pt modelId="{910C52EF-D1F5-4581-A150-24B263AF9343}" type="pres">
      <dgm:prSet presAssocID="{CEA68BC1-0214-475A-AAEB-F2C106BEDF3D}" presName="desTx" presStyleLbl="alignAccFollowNode1" presStyleIdx="0" presStyleCnt="5">
        <dgm:presLayoutVars/>
      </dgm:prSet>
      <dgm:spPr/>
    </dgm:pt>
    <dgm:pt modelId="{06DEF15E-2A95-4424-9CA3-93FFF5A22F97}" type="pres">
      <dgm:prSet presAssocID="{D52D63DB-7300-43C9-9B4D-DCAB119753ED}" presName="space" presStyleCnt="0"/>
      <dgm:spPr/>
    </dgm:pt>
    <dgm:pt modelId="{0D1CB9BF-C612-4FA5-A8ED-CBAA77D93857}" type="pres">
      <dgm:prSet presAssocID="{57B30C7E-2C98-474C-972A-4A9F013596F6}" presName="composite" presStyleCnt="0"/>
      <dgm:spPr/>
    </dgm:pt>
    <dgm:pt modelId="{1F484571-9C36-4EBC-94E8-740ECF59A9E8}" type="pres">
      <dgm:prSet presAssocID="{57B30C7E-2C98-474C-972A-4A9F013596F6}" presName="parTx" presStyleLbl="alignNode1" presStyleIdx="1" presStyleCnt="5">
        <dgm:presLayoutVars>
          <dgm:chMax val="0"/>
          <dgm:chPref val="0"/>
        </dgm:presLayoutVars>
      </dgm:prSet>
      <dgm:spPr/>
    </dgm:pt>
    <dgm:pt modelId="{8382FB71-379A-4A42-BEC2-AAF439B565D5}" type="pres">
      <dgm:prSet presAssocID="{57B30C7E-2C98-474C-972A-4A9F013596F6}" presName="desTx" presStyleLbl="alignAccFollowNode1" presStyleIdx="1" presStyleCnt="5">
        <dgm:presLayoutVars/>
      </dgm:prSet>
      <dgm:spPr/>
    </dgm:pt>
    <dgm:pt modelId="{CEAD898F-DA15-46A5-A07C-10D30E78B5E8}" type="pres">
      <dgm:prSet presAssocID="{7F14057D-1A20-4F64-A110-C77AC5F00602}" presName="space" presStyleCnt="0"/>
      <dgm:spPr/>
    </dgm:pt>
    <dgm:pt modelId="{BEA164EE-1450-4AEB-9527-4E22FBF3C1A8}" type="pres">
      <dgm:prSet presAssocID="{0A954AA6-C6B0-4271-8792-CCCE30CE7D69}" presName="composite" presStyleCnt="0"/>
      <dgm:spPr/>
    </dgm:pt>
    <dgm:pt modelId="{6B33ABE5-CEF1-4B39-82C3-F1FC644C0A8F}" type="pres">
      <dgm:prSet presAssocID="{0A954AA6-C6B0-4271-8792-CCCE30CE7D69}" presName="parTx" presStyleLbl="alignNode1" presStyleIdx="2" presStyleCnt="5">
        <dgm:presLayoutVars>
          <dgm:chMax val="0"/>
          <dgm:chPref val="0"/>
        </dgm:presLayoutVars>
      </dgm:prSet>
      <dgm:spPr/>
    </dgm:pt>
    <dgm:pt modelId="{D49AD3F7-B2B6-4709-A43B-C22DEB981B39}" type="pres">
      <dgm:prSet presAssocID="{0A954AA6-C6B0-4271-8792-CCCE30CE7D69}" presName="desTx" presStyleLbl="alignAccFollowNode1" presStyleIdx="2" presStyleCnt="5">
        <dgm:presLayoutVars/>
      </dgm:prSet>
      <dgm:spPr/>
    </dgm:pt>
    <dgm:pt modelId="{C83CA8A9-5873-4873-B14F-2F0E7FB2ABCC}" type="pres">
      <dgm:prSet presAssocID="{7635DF39-FFCE-4F67-A43A-C3F7B847830D}" presName="space" presStyleCnt="0"/>
      <dgm:spPr/>
    </dgm:pt>
    <dgm:pt modelId="{952DF76F-9AB8-4BB6-B004-372FA36D16E3}" type="pres">
      <dgm:prSet presAssocID="{1E1BD5C7-7E98-4E9C-980A-6231C710F86D}" presName="composite" presStyleCnt="0"/>
      <dgm:spPr/>
    </dgm:pt>
    <dgm:pt modelId="{4AE355A7-3A54-47B1-8CB5-F35120F77B1B}" type="pres">
      <dgm:prSet presAssocID="{1E1BD5C7-7E98-4E9C-980A-6231C710F86D}" presName="parTx" presStyleLbl="alignNode1" presStyleIdx="3" presStyleCnt="5">
        <dgm:presLayoutVars>
          <dgm:chMax val="0"/>
          <dgm:chPref val="0"/>
        </dgm:presLayoutVars>
      </dgm:prSet>
      <dgm:spPr/>
    </dgm:pt>
    <dgm:pt modelId="{C0A30CE6-D937-498A-8D1C-AB49CDB4AE52}" type="pres">
      <dgm:prSet presAssocID="{1E1BD5C7-7E98-4E9C-980A-6231C710F86D}" presName="desTx" presStyleLbl="alignAccFollowNode1" presStyleIdx="3" presStyleCnt="5">
        <dgm:presLayoutVars/>
      </dgm:prSet>
      <dgm:spPr/>
    </dgm:pt>
    <dgm:pt modelId="{5F52C0BF-6756-4EC5-B609-DFC97E73A4A5}" type="pres">
      <dgm:prSet presAssocID="{BDC49242-DD3A-494A-A4AF-E750AD6D3DAB}" presName="space" presStyleCnt="0"/>
      <dgm:spPr/>
    </dgm:pt>
    <dgm:pt modelId="{F042507F-C824-490E-948D-BDF8D9C669BD}" type="pres">
      <dgm:prSet presAssocID="{13416990-6629-4AE4-B0B2-7DE8418884DB}" presName="composite" presStyleCnt="0"/>
      <dgm:spPr/>
    </dgm:pt>
    <dgm:pt modelId="{1D3D5FCC-5789-4468-99A6-5D6A676B6013}" type="pres">
      <dgm:prSet presAssocID="{13416990-6629-4AE4-B0B2-7DE8418884DB}" presName="parTx" presStyleLbl="alignNode1" presStyleIdx="4" presStyleCnt="5">
        <dgm:presLayoutVars>
          <dgm:chMax val="0"/>
          <dgm:chPref val="0"/>
        </dgm:presLayoutVars>
      </dgm:prSet>
      <dgm:spPr/>
    </dgm:pt>
    <dgm:pt modelId="{44C7D37A-568B-4A53-88BE-8330DEF7D4A3}" type="pres">
      <dgm:prSet presAssocID="{13416990-6629-4AE4-B0B2-7DE8418884DB}" presName="desTx" presStyleLbl="alignAccFollowNode1" presStyleIdx="4" presStyleCnt="5">
        <dgm:presLayoutVars/>
      </dgm:prSet>
      <dgm:spPr/>
    </dgm:pt>
  </dgm:ptLst>
  <dgm:cxnLst>
    <dgm:cxn modelId="{4A7F6715-186E-49A7-B901-131CC9610C6D}" srcId="{0DD8915E-DC14-41D6-9BB5-F49E1C265163}" destId="{CEA68BC1-0214-475A-AAEB-F2C106BEDF3D}" srcOrd="0" destOrd="0" parTransId="{D39F5498-D166-4D4F-959E-220D13F281F2}" sibTransId="{D52D63DB-7300-43C9-9B4D-DCAB119753ED}"/>
    <dgm:cxn modelId="{88C0D421-0F9D-49BA-8817-FC936CC87FAC}" type="presOf" srcId="{B45FF3C1-5A75-4E4C-B2B6-84B0FAC421C2}" destId="{8382FB71-379A-4A42-BEC2-AAF439B565D5}" srcOrd="0" destOrd="0" presId="urn:microsoft.com/office/officeart/2016/7/layout/HorizontalActionList"/>
    <dgm:cxn modelId="{13126A2F-129D-4762-93CF-9798949EB589}" srcId="{0DD8915E-DC14-41D6-9BB5-F49E1C265163}" destId="{57B30C7E-2C98-474C-972A-4A9F013596F6}" srcOrd="1" destOrd="0" parTransId="{3C56CB1B-7905-41E8-90E6-A55A14BA7821}" sibTransId="{7F14057D-1A20-4F64-A110-C77AC5F00602}"/>
    <dgm:cxn modelId="{61DE8435-87FC-4ED8-A1D9-A0E36224C192}" srcId="{0DD8915E-DC14-41D6-9BB5-F49E1C265163}" destId="{0A954AA6-C6B0-4271-8792-CCCE30CE7D69}" srcOrd="2" destOrd="0" parTransId="{81CA91A9-12C9-4000-A833-6528B617CCA1}" sibTransId="{7635DF39-FFCE-4F67-A43A-C3F7B847830D}"/>
    <dgm:cxn modelId="{DA65D739-98AB-49B5-B28F-78D06B43157F}" srcId="{1E1BD5C7-7E98-4E9C-980A-6231C710F86D}" destId="{A0B60079-4AAF-49AC-8F08-8A2DFAEE29DB}" srcOrd="0" destOrd="0" parTransId="{94E190C2-DE76-4E92-9B8B-12C8AC85398D}" sibTransId="{B3783AFC-A7BD-4A0E-8A53-49FBB33EB50F}"/>
    <dgm:cxn modelId="{711E093C-AD42-45A4-8D40-A2D39702062E}" srcId="{13416990-6629-4AE4-B0B2-7DE8418884DB}" destId="{8FE81FEC-2664-411F-AEB3-065F29F52751}" srcOrd="0" destOrd="0" parTransId="{BCBC007E-0269-421B-9C41-DE26D5C3A822}" sibTransId="{80230EB7-7230-4881-A631-309C07417378}"/>
    <dgm:cxn modelId="{F291143C-5080-4FD6-BEEA-B126FBAFEC70}" srcId="{0DD8915E-DC14-41D6-9BB5-F49E1C265163}" destId="{1E1BD5C7-7E98-4E9C-980A-6231C710F86D}" srcOrd="3" destOrd="0" parTransId="{63D0BD99-D324-4743-A063-0F16264E6A03}" sibTransId="{BDC49242-DD3A-494A-A4AF-E750AD6D3DAB}"/>
    <dgm:cxn modelId="{7AF7564A-7BD3-438E-9B3C-14BD86824042}" type="presOf" srcId="{57B30C7E-2C98-474C-972A-4A9F013596F6}" destId="{1F484571-9C36-4EBC-94E8-740ECF59A9E8}" srcOrd="0" destOrd="0" presId="urn:microsoft.com/office/officeart/2016/7/layout/HorizontalActionList"/>
    <dgm:cxn modelId="{6AFDC150-9F77-4A36-A180-B36F17F720D5}" type="presOf" srcId="{1E1BD5C7-7E98-4E9C-980A-6231C710F86D}" destId="{4AE355A7-3A54-47B1-8CB5-F35120F77B1B}" srcOrd="0" destOrd="0" presId="urn:microsoft.com/office/officeart/2016/7/layout/HorizontalActionList"/>
    <dgm:cxn modelId="{9C4BCC70-6D73-47C9-B488-C135FF971FCD}" type="presOf" srcId="{13416990-6629-4AE4-B0B2-7DE8418884DB}" destId="{1D3D5FCC-5789-4468-99A6-5D6A676B6013}" srcOrd="0" destOrd="0" presId="urn:microsoft.com/office/officeart/2016/7/layout/HorizontalActionList"/>
    <dgm:cxn modelId="{E6E94786-140A-4645-ACBD-B11A56308E02}" srcId="{CEA68BC1-0214-475A-AAEB-F2C106BEDF3D}" destId="{6E78410F-604C-43A6-A991-1F6A0685C76E}" srcOrd="0" destOrd="0" parTransId="{B87758DC-95B9-415D-8FA2-3A592F03EEB6}" sibTransId="{81ADE71D-3BBC-45B9-8FE7-89C53F21FB8E}"/>
    <dgm:cxn modelId="{77938B8A-5AD8-4A5E-A030-55E04EAC32E6}" type="presOf" srcId="{6E78410F-604C-43A6-A991-1F6A0685C76E}" destId="{910C52EF-D1F5-4581-A150-24B263AF9343}" srcOrd="0" destOrd="0" presId="urn:microsoft.com/office/officeart/2016/7/layout/HorizontalActionList"/>
    <dgm:cxn modelId="{E440549C-0098-4200-80A6-FF88137F160F}" type="presOf" srcId="{0DD8915E-DC14-41D6-9BB5-F49E1C265163}" destId="{917788B4-4702-452B-A9BF-BD370AC7C91D}" srcOrd="0" destOrd="0" presId="urn:microsoft.com/office/officeart/2016/7/layout/HorizontalActionList"/>
    <dgm:cxn modelId="{B33405B2-B51D-4E21-BC61-F0A17B517544}" type="presOf" srcId="{A0B60079-4AAF-49AC-8F08-8A2DFAEE29DB}" destId="{C0A30CE6-D937-498A-8D1C-AB49CDB4AE52}" srcOrd="0" destOrd="0" presId="urn:microsoft.com/office/officeart/2016/7/layout/HorizontalActionList"/>
    <dgm:cxn modelId="{D6AF6FC0-4B56-4246-AC09-69D41F1CFC6B}" srcId="{57B30C7E-2C98-474C-972A-4A9F013596F6}" destId="{B45FF3C1-5A75-4E4C-B2B6-84B0FAC421C2}" srcOrd="0" destOrd="0" parTransId="{34A81C80-FF70-48EA-B442-BDB1EF403754}" sibTransId="{5B9815BA-8A8F-4251-B182-AD39A4FE26DD}"/>
    <dgm:cxn modelId="{B4983ACB-8E8C-4A2A-9B18-8617D7E17A77}" type="presOf" srcId="{838BD54C-88AD-40D7-AF5F-AB65EB0898A5}" destId="{D49AD3F7-B2B6-4709-A43B-C22DEB981B39}" srcOrd="0" destOrd="0" presId="urn:microsoft.com/office/officeart/2016/7/layout/HorizontalActionList"/>
    <dgm:cxn modelId="{F287A5D1-1293-47FF-AD35-F35BD7DB7217}" type="presOf" srcId="{8FE81FEC-2664-411F-AEB3-065F29F52751}" destId="{44C7D37A-568B-4A53-88BE-8330DEF7D4A3}" srcOrd="0" destOrd="0" presId="urn:microsoft.com/office/officeart/2016/7/layout/HorizontalActionList"/>
    <dgm:cxn modelId="{9AF54BDB-DAB3-4B24-A529-369FFC39451F}" type="presOf" srcId="{0A954AA6-C6B0-4271-8792-CCCE30CE7D69}" destId="{6B33ABE5-CEF1-4B39-82C3-F1FC644C0A8F}" srcOrd="0" destOrd="0" presId="urn:microsoft.com/office/officeart/2016/7/layout/HorizontalActionList"/>
    <dgm:cxn modelId="{E3F2F5EC-16B1-4C58-9182-F30E78C8D17D}" type="presOf" srcId="{CEA68BC1-0214-475A-AAEB-F2C106BEDF3D}" destId="{80A1A6DF-0273-4C9F-A1CF-A320F9DB6FD1}" srcOrd="0" destOrd="0" presId="urn:microsoft.com/office/officeart/2016/7/layout/HorizontalActionList"/>
    <dgm:cxn modelId="{122438FB-0EB1-4DC7-B97A-C5EDE3236321}" srcId="{0A954AA6-C6B0-4271-8792-CCCE30CE7D69}" destId="{838BD54C-88AD-40D7-AF5F-AB65EB0898A5}" srcOrd="0" destOrd="0" parTransId="{FD106F30-FED7-4A4D-9063-A51FC1861B8D}" sibTransId="{C5AC6457-3C00-4583-9061-8DA5017D63FF}"/>
    <dgm:cxn modelId="{88C7DEFE-ACEF-4A9F-B154-781CBBFCBE18}" srcId="{0DD8915E-DC14-41D6-9BB5-F49E1C265163}" destId="{13416990-6629-4AE4-B0B2-7DE8418884DB}" srcOrd="4" destOrd="0" parTransId="{180D8207-97DB-48B4-AFB6-E1571502D51D}" sibTransId="{355D6E8A-518E-4B49-955A-8C7CE0CBDA24}"/>
    <dgm:cxn modelId="{33ECD332-58AF-4E88-A500-D1240A9110AD}" type="presParOf" srcId="{917788B4-4702-452B-A9BF-BD370AC7C91D}" destId="{54C7622E-B3EE-4BFC-B751-4B261C400F01}" srcOrd="0" destOrd="0" presId="urn:microsoft.com/office/officeart/2016/7/layout/HorizontalActionList"/>
    <dgm:cxn modelId="{235818C5-3573-4908-AEE0-3A7896555462}" type="presParOf" srcId="{54C7622E-B3EE-4BFC-B751-4B261C400F01}" destId="{80A1A6DF-0273-4C9F-A1CF-A320F9DB6FD1}" srcOrd="0" destOrd="0" presId="urn:microsoft.com/office/officeart/2016/7/layout/HorizontalActionList"/>
    <dgm:cxn modelId="{33438145-C485-436C-AD90-2BC58FD45BD2}" type="presParOf" srcId="{54C7622E-B3EE-4BFC-B751-4B261C400F01}" destId="{910C52EF-D1F5-4581-A150-24B263AF9343}" srcOrd="1" destOrd="0" presId="urn:microsoft.com/office/officeart/2016/7/layout/HorizontalActionList"/>
    <dgm:cxn modelId="{0EA76779-6AA3-4942-8892-7B9CDEB74548}" type="presParOf" srcId="{917788B4-4702-452B-A9BF-BD370AC7C91D}" destId="{06DEF15E-2A95-4424-9CA3-93FFF5A22F97}" srcOrd="1" destOrd="0" presId="urn:microsoft.com/office/officeart/2016/7/layout/HorizontalActionList"/>
    <dgm:cxn modelId="{57A61824-4682-4CED-A1C9-A568972EE94D}" type="presParOf" srcId="{917788B4-4702-452B-A9BF-BD370AC7C91D}" destId="{0D1CB9BF-C612-4FA5-A8ED-CBAA77D93857}" srcOrd="2" destOrd="0" presId="urn:microsoft.com/office/officeart/2016/7/layout/HorizontalActionList"/>
    <dgm:cxn modelId="{7A2FA531-FB20-457D-BFF0-44C485415D15}" type="presParOf" srcId="{0D1CB9BF-C612-4FA5-A8ED-CBAA77D93857}" destId="{1F484571-9C36-4EBC-94E8-740ECF59A9E8}" srcOrd="0" destOrd="0" presId="urn:microsoft.com/office/officeart/2016/7/layout/HorizontalActionList"/>
    <dgm:cxn modelId="{9BCEDA81-6667-4C17-AFA8-2C42082BF207}" type="presParOf" srcId="{0D1CB9BF-C612-4FA5-A8ED-CBAA77D93857}" destId="{8382FB71-379A-4A42-BEC2-AAF439B565D5}" srcOrd="1" destOrd="0" presId="urn:microsoft.com/office/officeart/2016/7/layout/HorizontalActionList"/>
    <dgm:cxn modelId="{5A057344-D843-4EDB-84B0-60D5D1347B9F}" type="presParOf" srcId="{917788B4-4702-452B-A9BF-BD370AC7C91D}" destId="{CEAD898F-DA15-46A5-A07C-10D30E78B5E8}" srcOrd="3" destOrd="0" presId="urn:microsoft.com/office/officeart/2016/7/layout/HorizontalActionList"/>
    <dgm:cxn modelId="{8508FC8E-9136-4A97-9AA3-FFDDDB3B40AE}" type="presParOf" srcId="{917788B4-4702-452B-A9BF-BD370AC7C91D}" destId="{BEA164EE-1450-4AEB-9527-4E22FBF3C1A8}" srcOrd="4" destOrd="0" presId="urn:microsoft.com/office/officeart/2016/7/layout/HorizontalActionList"/>
    <dgm:cxn modelId="{657D2BC0-01E3-4AB6-A185-AF8A8BDB41EA}" type="presParOf" srcId="{BEA164EE-1450-4AEB-9527-4E22FBF3C1A8}" destId="{6B33ABE5-CEF1-4B39-82C3-F1FC644C0A8F}" srcOrd="0" destOrd="0" presId="urn:microsoft.com/office/officeart/2016/7/layout/HorizontalActionList"/>
    <dgm:cxn modelId="{D58411C6-0DF5-4662-9901-DA23240E83B9}" type="presParOf" srcId="{BEA164EE-1450-4AEB-9527-4E22FBF3C1A8}" destId="{D49AD3F7-B2B6-4709-A43B-C22DEB981B39}" srcOrd="1" destOrd="0" presId="urn:microsoft.com/office/officeart/2016/7/layout/HorizontalActionList"/>
    <dgm:cxn modelId="{3F6A4F5F-E2A5-4931-86E6-12BB70DD5E96}" type="presParOf" srcId="{917788B4-4702-452B-A9BF-BD370AC7C91D}" destId="{C83CA8A9-5873-4873-B14F-2F0E7FB2ABCC}" srcOrd="5" destOrd="0" presId="urn:microsoft.com/office/officeart/2016/7/layout/HorizontalActionList"/>
    <dgm:cxn modelId="{4C32C92D-DDF9-49A1-AF89-0235CF9C71B7}" type="presParOf" srcId="{917788B4-4702-452B-A9BF-BD370AC7C91D}" destId="{952DF76F-9AB8-4BB6-B004-372FA36D16E3}" srcOrd="6" destOrd="0" presId="urn:microsoft.com/office/officeart/2016/7/layout/HorizontalActionList"/>
    <dgm:cxn modelId="{57417539-B51B-4234-AEE5-F533ECC107BB}" type="presParOf" srcId="{952DF76F-9AB8-4BB6-B004-372FA36D16E3}" destId="{4AE355A7-3A54-47B1-8CB5-F35120F77B1B}" srcOrd="0" destOrd="0" presId="urn:microsoft.com/office/officeart/2016/7/layout/HorizontalActionList"/>
    <dgm:cxn modelId="{17742994-33B7-461E-8138-938D77B15D79}" type="presParOf" srcId="{952DF76F-9AB8-4BB6-B004-372FA36D16E3}" destId="{C0A30CE6-D937-498A-8D1C-AB49CDB4AE52}" srcOrd="1" destOrd="0" presId="urn:microsoft.com/office/officeart/2016/7/layout/HorizontalActionList"/>
    <dgm:cxn modelId="{63E4F875-88CC-449C-98C8-8CCD36740115}" type="presParOf" srcId="{917788B4-4702-452B-A9BF-BD370AC7C91D}" destId="{5F52C0BF-6756-4EC5-B609-DFC97E73A4A5}" srcOrd="7" destOrd="0" presId="urn:microsoft.com/office/officeart/2016/7/layout/HorizontalActionList"/>
    <dgm:cxn modelId="{008A04F8-CCA8-463D-A028-8F7B8B5DED82}" type="presParOf" srcId="{917788B4-4702-452B-A9BF-BD370AC7C91D}" destId="{F042507F-C824-490E-948D-BDF8D9C669BD}" srcOrd="8" destOrd="0" presId="urn:microsoft.com/office/officeart/2016/7/layout/HorizontalActionList"/>
    <dgm:cxn modelId="{1AE7904C-A54A-4252-8559-6AFDB410BC10}" type="presParOf" srcId="{F042507F-C824-490E-948D-BDF8D9C669BD}" destId="{1D3D5FCC-5789-4468-99A6-5D6A676B6013}" srcOrd="0" destOrd="0" presId="urn:microsoft.com/office/officeart/2016/7/layout/HorizontalActionList"/>
    <dgm:cxn modelId="{52C4214A-785F-4BE4-BD04-5A0C4ABD5272}" type="presParOf" srcId="{F042507F-C824-490E-948D-BDF8D9C669BD}" destId="{44C7D37A-568B-4A53-88BE-8330DEF7D4A3}"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73D5B-7ADA-4F8B-AD34-0BE114905A44}">
      <dsp:nvSpPr>
        <dsp:cNvPr id="0" name=""/>
        <dsp:cNvSpPr/>
      </dsp:nvSpPr>
      <dsp:spPr>
        <a:xfrm>
          <a:off x="115462" y="643940"/>
          <a:ext cx="2074446" cy="2074446"/>
        </a:xfrm>
        <a:prstGeom prst="rect">
          <a:avLst/>
        </a:prstGeom>
        <a:blipFill dpi="0" rotWithShape="1">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FAF16A-4FD0-49F4-8593-32E9A31A4FF7}">
      <dsp:nvSpPr>
        <dsp:cNvPr id="0" name=""/>
        <dsp:cNvSpPr/>
      </dsp:nvSpPr>
      <dsp:spPr>
        <a:xfrm>
          <a:off x="14686" y="2933093"/>
          <a:ext cx="2276000" cy="48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1" kern="1200" dirty="0">
              <a:solidFill>
                <a:schemeClr val="accent5"/>
              </a:solidFill>
            </a:rPr>
            <a:t>Name</a:t>
          </a:r>
          <a:br>
            <a:rPr lang="en-US" sz="1600" kern="1200" dirty="0">
              <a:solidFill>
                <a:sysClr val="windowText" lastClr="000000"/>
              </a:solidFill>
            </a:rPr>
          </a:br>
          <a:r>
            <a:rPr lang="en-US" sz="1600" b="0" kern="1200" dirty="0">
              <a:solidFill>
                <a:sysClr val="windowText" lastClr="000000"/>
              </a:solidFill>
              <a:latin typeface="+mn-lt"/>
            </a:rPr>
            <a:t>Title</a:t>
          </a:r>
        </a:p>
      </dsp:txBody>
      <dsp:txXfrm>
        <a:off x="14686" y="2933093"/>
        <a:ext cx="2276000" cy="483260"/>
      </dsp:txXfrm>
    </dsp:sp>
    <dsp:sp modelId="{7D166BBB-55AF-452C-B9A0-94A1EE55FF4F}">
      <dsp:nvSpPr>
        <dsp:cNvPr id="0" name=""/>
        <dsp:cNvSpPr/>
      </dsp:nvSpPr>
      <dsp:spPr>
        <a:xfrm>
          <a:off x="14686" y="3394708"/>
          <a:ext cx="2276000" cy="598681"/>
        </a:xfrm>
        <a:prstGeom prst="rect">
          <a:avLst/>
        </a:prstGeom>
        <a:noFill/>
        <a:ln>
          <a:noFill/>
        </a:ln>
        <a:effectLst/>
      </dsp:spPr>
      <dsp:style>
        <a:lnRef idx="0">
          <a:scrgbClr r="0" g="0" b="0"/>
        </a:lnRef>
        <a:fillRef idx="0">
          <a:scrgbClr r="0" g="0" b="0"/>
        </a:fillRef>
        <a:effectRef idx="0">
          <a:scrgbClr r="0" g="0" b="0"/>
        </a:effectRef>
        <a:fontRef idx="minor"/>
      </dsp:style>
    </dsp:sp>
    <dsp:sp modelId="{25238F18-07B8-41D8-8BD9-9F8514E8F9C4}">
      <dsp:nvSpPr>
        <dsp:cNvPr id="0" name=""/>
        <dsp:cNvSpPr/>
      </dsp:nvSpPr>
      <dsp:spPr>
        <a:xfrm>
          <a:off x="2789763" y="643940"/>
          <a:ext cx="2074446" cy="2074446"/>
        </a:xfrm>
        <a:prstGeom prst="rect">
          <a:avLst/>
        </a:prstGeom>
        <a:blipFill dpi="0" rotWithShape="1">
          <a:blip xmlns:r="http://schemas.openxmlformats.org/officeDocument/2006/relationships" r:embed="rId2" cstate="screen">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6F95BB-E9D9-40E2-AB9F-99D5F69BA82A}">
      <dsp:nvSpPr>
        <dsp:cNvPr id="0" name=""/>
        <dsp:cNvSpPr/>
      </dsp:nvSpPr>
      <dsp:spPr>
        <a:xfrm>
          <a:off x="2688986" y="2933093"/>
          <a:ext cx="2276000" cy="48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1" kern="1200" dirty="0">
              <a:solidFill>
                <a:schemeClr val="accent5"/>
              </a:solidFill>
            </a:rPr>
            <a:t>Name</a:t>
          </a:r>
          <a:br>
            <a:rPr lang="en-US" sz="1600" kern="1200" dirty="0">
              <a:solidFill>
                <a:schemeClr val="tx1"/>
              </a:solidFill>
            </a:rPr>
          </a:br>
          <a:r>
            <a:rPr lang="en-US" sz="1600" b="0" kern="1200" dirty="0">
              <a:solidFill>
                <a:schemeClr val="tx1"/>
              </a:solidFill>
              <a:latin typeface="+mn-lt"/>
            </a:rPr>
            <a:t>Title</a:t>
          </a:r>
        </a:p>
      </dsp:txBody>
      <dsp:txXfrm>
        <a:off x="2688986" y="2933093"/>
        <a:ext cx="2276000" cy="483260"/>
      </dsp:txXfrm>
    </dsp:sp>
    <dsp:sp modelId="{1223E777-77CB-4A9A-BF21-12B513842696}">
      <dsp:nvSpPr>
        <dsp:cNvPr id="0" name=""/>
        <dsp:cNvSpPr/>
      </dsp:nvSpPr>
      <dsp:spPr>
        <a:xfrm>
          <a:off x="2688986" y="3394708"/>
          <a:ext cx="2276000" cy="598681"/>
        </a:xfrm>
        <a:prstGeom prst="rect">
          <a:avLst/>
        </a:prstGeom>
        <a:noFill/>
        <a:ln>
          <a:noFill/>
        </a:ln>
        <a:effectLst/>
      </dsp:spPr>
      <dsp:style>
        <a:lnRef idx="0">
          <a:scrgbClr r="0" g="0" b="0"/>
        </a:lnRef>
        <a:fillRef idx="0">
          <a:scrgbClr r="0" g="0" b="0"/>
        </a:fillRef>
        <a:effectRef idx="0">
          <a:scrgbClr r="0" g="0" b="0"/>
        </a:effectRef>
        <a:fontRef idx="minor"/>
      </dsp:style>
    </dsp:sp>
    <dsp:sp modelId="{418E44D8-60E4-4008-9F09-1A652C62E8A6}">
      <dsp:nvSpPr>
        <dsp:cNvPr id="0" name=""/>
        <dsp:cNvSpPr/>
      </dsp:nvSpPr>
      <dsp:spPr>
        <a:xfrm>
          <a:off x="5464064" y="643940"/>
          <a:ext cx="2074446" cy="2074446"/>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5C14B8-8D61-4009-9F8C-194486F530FA}">
      <dsp:nvSpPr>
        <dsp:cNvPr id="0" name=""/>
        <dsp:cNvSpPr/>
      </dsp:nvSpPr>
      <dsp:spPr>
        <a:xfrm>
          <a:off x="5363287" y="2933093"/>
          <a:ext cx="2276000" cy="48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1" kern="1200" dirty="0">
              <a:solidFill>
                <a:schemeClr val="accent5"/>
              </a:solidFill>
            </a:rPr>
            <a:t>Name</a:t>
          </a:r>
          <a:br>
            <a:rPr lang="en-US" sz="1600" kern="1200" dirty="0">
              <a:solidFill>
                <a:schemeClr val="tx1"/>
              </a:solidFill>
            </a:rPr>
          </a:br>
          <a:r>
            <a:rPr lang="en-US" sz="1600" b="0" kern="1200" dirty="0">
              <a:solidFill>
                <a:schemeClr val="tx1"/>
              </a:solidFill>
              <a:latin typeface="+mn-lt"/>
            </a:rPr>
            <a:t>Title</a:t>
          </a:r>
        </a:p>
      </dsp:txBody>
      <dsp:txXfrm>
        <a:off x="5363287" y="2933093"/>
        <a:ext cx="2276000" cy="483260"/>
      </dsp:txXfrm>
    </dsp:sp>
    <dsp:sp modelId="{EE420F84-477D-4635-BEF8-66426E9A259D}">
      <dsp:nvSpPr>
        <dsp:cNvPr id="0" name=""/>
        <dsp:cNvSpPr/>
      </dsp:nvSpPr>
      <dsp:spPr>
        <a:xfrm>
          <a:off x="5684226" y="2525032"/>
          <a:ext cx="2276000" cy="598681"/>
        </a:xfrm>
        <a:prstGeom prst="rect">
          <a:avLst/>
        </a:prstGeom>
        <a:noFill/>
        <a:ln>
          <a:noFill/>
        </a:ln>
        <a:effectLst/>
      </dsp:spPr>
      <dsp:style>
        <a:lnRef idx="0">
          <a:scrgbClr r="0" g="0" b="0"/>
        </a:lnRef>
        <a:fillRef idx="0">
          <a:scrgbClr r="0" g="0" b="0"/>
        </a:fillRef>
        <a:effectRef idx="0">
          <a:scrgbClr r="0" g="0" b="0"/>
        </a:effectRef>
        <a:fontRef idx="minor"/>
      </dsp:style>
    </dsp:sp>
    <dsp:sp modelId="{04A8E640-7EB5-4EF2-8C83-19A3E5328324}">
      <dsp:nvSpPr>
        <dsp:cNvPr id="0" name=""/>
        <dsp:cNvSpPr/>
      </dsp:nvSpPr>
      <dsp:spPr>
        <a:xfrm>
          <a:off x="8138365" y="643940"/>
          <a:ext cx="2074446" cy="2074446"/>
        </a:xfrm>
        <a:prstGeom prst="rect">
          <a:avLst/>
        </a:prstGeom>
        <a:blipFill dpi="0" rotWithShape="1">
          <a:blip xmlns:r="http://schemas.openxmlformats.org/officeDocument/2006/relationships" r:embed="rId4" cstate="screen">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C5F495-3DD9-41C8-99AE-150A333447D0}">
      <dsp:nvSpPr>
        <dsp:cNvPr id="0" name=""/>
        <dsp:cNvSpPr/>
      </dsp:nvSpPr>
      <dsp:spPr>
        <a:xfrm>
          <a:off x="8037588" y="2933093"/>
          <a:ext cx="2276000" cy="48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1" kern="1200" dirty="0">
              <a:solidFill>
                <a:schemeClr val="accent5"/>
              </a:solidFill>
            </a:rPr>
            <a:t>Name</a:t>
          </a:r>
          <a:br>
            <a:rPr lang="en-US" sz="1600" kern="1200" dirty="0">
              <a:solidFill>
                <a:schemeClr val="tx1"/>
              </a:solidFill>
            </a:rPr>
          </a:br>
          <a:r>
            <a:rPr lang="en-US" sz="1600" b="0" kern="1200" dirty="0">
              <a:solidFill>
                <a:schemeClr val="tx1"/>
              </a:solidFill>
              <a:latin typeface="+mn-lt"/>
            </a:rPr>
            <a:t>Title</a:t>
          </a:r>
        </a:p>
      </dsp:txBody>
      <dsp:txXfrm>
        <a:off x="8037588" y="2933093"/>
        <a:ext cx="2276000" cy="483260"/>
      </dsp:txXfrm>
    </dsp:sp>
    <dsp:sp modelId="{5A7600AF-A34B-4D03-B3D6-B3C760AE8E06}">
      <dsp:nvSpPr>
        <dsp:cNvPr id="0" name=""/>
        <dsp:cNvSpPr/>
      </dsp:nvSpPr>
      <dsp:spPr>
        <a:xfrm>
          <a:off x="8052274" y="3351531"/>
          <a:ext cx="2276000" cy="59868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1A6DF-0273-4C9F-A1CF-A320F9DB6FD1}">
      <dsp:nvSpPr>
        <dsp:cNvPr id="0" name=""/>
        <dsp:cNvSpPr/>
      </dsp:nvSpPr>
      <dsp:spPr>
        <a:xfrm>
          <a:off x="4869" y="284749"/>
          <a:ext cx="2091607" cy="62748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83" tIns="165283" rIns="165283" bIns="165283"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Calibri" charset="0"/>
              <a:cs typeface="Calibri" charset="0"/>
            </a:rPr>
            <a:t>Title</a:t>
          </a:r>
          <a:endParaRPr lang="en-US" sz="2100" b="1" kern="1200" dirty="0">
            <a:latin typeface="+mj-lt"/>
          </a:endParaRPr>
        </a:p>
      </dsp:txBody>
      <dsp:txXfrm>
        <a:off x="4869" y="284749"/>
        <a:ext cx="2091607" cy="627482"/>
      </dsp:txXfrm>
    </dsp:sp>
    <dsp:sp modelId="{910C52EF-D1F5-4581-A150-24B263AF9343}">
      <dsp:nvSpPr>
        <dsp:cNvPr id="0" name=""/>
        <dsp:cNvSpPr/>
      </dsp:nvSpPr>
      <dsp:spPr>
        <a:xfrm>
          <a:off x="4869" y="912231"/>
          <a:ext cx="2091607" cy="314483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b="0" i="0" kern="1200" dirty="0"/>
            <a:t>To start a presentation, go to the Slide Show tab, and select From Beginning.</a:t>
          </a:r>
          <a:endParaRPr lang="en-US" sz="1800" kern="1200" dirty="0">
            <a:latin typeface="Calibri" charset="0"/>
            <a:ea typeface="Calibri" charset="0"/>
            <a:cs typeface="Calibri" charset="0"/>
          </a:endParaRPr>
        </a:p>
      </dsp:txBody>
      <dsp:txXfrm>
        <a:off x="4869" y="912231"/>
        <a:ext cx="2091607" cy="3144831"/>
      </dsp:txXfrm>
    </dsp:sp>
    <dsp:sp modelId="{1F484571-9C36-4EBC-94E8-740ECF59A9E8}">
      <dsp:nvSpPr>
        <dsp:cNvPr id="0" name=""/>
        <dsp:cNvSpPr/>
      </dsp:nvSpPr>
      <dsp:spPr>
        <a:xfrm>
          <a:off x="2204476" y="284749"/>
          <a:ext cx="2091607" cy="627482"/>
        </a:xfrm>
        <a:prstGeom prst="rect">
          <a:avLst/>
        </a:prstGeom>
        <a:solidFill>
          <a:schemeClr val="accent2">
            <a:hueOff val="469008"/>
            <a:satOff val="8545"/>
            <a:lumOff val="1863"/>
            <a:alphaOff val="0"/>
          </a:schemeClr>
        </a:solidFill>
        <a:ln w="12700" cap="flat" cmpd="sng" algn="ctr">
          <a:solidFill>
            <a:schemeClr val="accent2">
              <a:hueOff val="469008"/>
              <a:satOff val="8545"/>
              <a:lumOff val="1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83" tIns="165283" rIns="165283" bIns="165283"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Calibri" charset="0"/>
              <a:cs typeface="Calibri" charset="0"/>
            </a:rPr>
            <a:t>Title</a:t>
          </a:r>
        </a:p>
      </dsp:txBody>
      <dsp:txXfrm>
        <a:off x="2204476" y="284749"/>
        <a:ext cx="2091607" cy="627482"/>
      </dsp:txXfrm>
    </dsp:sp>
    <dsp:sp modelId="{8382FB71-379A-4A42-BEC2-AAF439B565D5}">
      <dsp:nvSpPr>
        <dsp:cNvPr id="0" name=""/>
        <dsp:cNvSpPr/>
      </dsp:nvSpPr>
      <dsp:spPr>
        <a:xfrm>
          <a:off x="2204476" y="912231"/>
          <a:ext cx="2091607" cy="3144831"/>
        </a:xfrm>
        <a:prstGeom prst="rect">
          <a:avLst/>
        </a:prstGeom>
        <a:solidFill>
          <a:schemeClr val="accent2">
            <a:tint val="40000"/>
            <a:alpha val="90000"/>
            <a:hueOff val="699602"/>
            <a:satOff val="10600"/>
            <a:lumOff val="956"/>
            <a:alphaOff val="0"/>
          </a:schemeClr>
        </a:solidFill>
        <a:ln w="12700" cap="flat" cmpd="sng" algn="ctr">
          <a:solidFill>
            <a:schemeClr val="accent2">
              <a:tint val="40000"/>
              <a:alpha val="90000"/>
              <a:hueOff val="699602"/>
              <a:satOff val="10600"/>
              <a:lumOff val="9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b="0" i="0" kern="1200" dirty="0"/>
            <a:t>To display Presenter view, in Slide Show view, on the control bar at the bottom left select the three dots, and then Show Presenter View. </a:t>
          </a:r>
          <a:endParaRPr lang="en-US" sz="1800" kern="1200" dirty="0">
            <a:latin typeface="Calibri" charset="0"/>
            <a:ea typeface="Calibri" charset="0"/>
            <a:cs typeface="Calibri" charset="0"/>
          </a:endParaRPr>
        </a:p>
      </dsp:txBody>
      <dsp:txXfrm>
        <a:off x="2204476" y="912231"/>
        <a:ext cx="2091607" cy="3144831"/>
      </dsp:txXfrm>
    </dsp:sp>
    <dsp:sp modelId="{6B33ABE5-CEF1-4B39-82C3-F1FC644C0A8F}">
      <dsp:nvSpPr>
        <dsp:cNvPr id="0" name=""/>
        <dsp:cNvSpPr/>
      </dsp:nvSpPr>
      <dsp:spPr>
        <a:xfrm>
          <a:off x="4404083" y="284749"/>
          <a:ext cx="2091607" cy="627482"/>
        </a:xfrm>
        <a:prstGeom prst="rect">
          <a:avLst/>
        </a:prstGeom>
        <a:solidFill>
          <a:schemeClr val="accent2">
            <a:hueOff val="938015"/>
            <a:satOff val="17090"/>
            <a:lumOff val="3726"/>
            <a:alphaOff val="0"/>
          </a:schemeClr>
        </a:solidFill>
        <a:ln w="12700" cap="flat" cmpd="sng" algn="ctr">
          <a:solidFill>
            <a:schemeClr val="accent2">
              <a:hueOff val="938015"/>
              <a:satOff val="17090"/>
              <a:lumOff val="3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83" tIns="165283" rIns="165283" bIns="165283"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Calibri" charset="0"/>
              <a:cs typeface="Calibri" charset="0"/>
            </a:rPr>
            <a:t>Title</a:t>
          </a:r>
          <a:endParaRPr lang="en-US" sz="2100" b="1" kern="1200" dirty="0">
            <a:latin typeface="+mj-lt"/>
            <a:ea typeface="Calibri" charset="0"/>
            <a:cs typeface="Calibri" charset="0"/>
          </a:endParaRPr>
        </a:p>
      </dsp:txBody>
      <dsp:txXfrm>
        <a:off x="4404083" y="284749"/>
        <a:ext cx="2091607" cy="627482"/>
      </dsp:txXfrm>
    </dsp:sp>
    <dsp:sp modelId="{D49AD3F7-B2B6-4709-A43B-C22DEB981B39}">
      <dsp:nvSpPr>
        <dsp:cNvPr id="0" name=""/>
        <dsp:cNvSpPr/>
      </dsp:nvSpPr>
      <dsp:spPr>
        <a:xfrm>
          <a:off x="4404083" y="912231"/>
          <a:ext cx="2091607" cy="3144831"/>
        </a:xfrm>
        <a:prstGeom prst="rect">
          <a:avLst/>
        </a:prstGeom>
        <a:solidFill>
          <a:schemeClr val="accent2">
            <a:tint val="40000"/>
            <a:alpha val="90000"/>
            <a:hueOff val="1399204"/>
            <a:satOff val="21201"/>
            <a:lumOff val="1912"/>
            <a:alphaOff val="0"/>
          </a:schemeClr>
        </a:solidFill>
        <a:ln w="12700" cap="flat" cmpd="sng" algn="ctr">
          <a:solidFill>
            <a:schemeClr val="accent2">
              <a:tint val="40000"/>
              <a:alpha val="90000"/>
              <a:hueOff val="1399204"/>
              <a:satOff val="21201"/>
              <a:lumOff val="19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b="0" i="0" kern="1200" dirty="0"/>
            <a:t>During your presentation, the speaker notes are visible on your monitor, but aren't visible to the audience. </a:t>
          </a:r>
          <a:endParaRPr lang="en-US" sz="1800" kern="1200" dirty="0">
            <a:latin typeface="Calibri" charset="0"/>
            <a:ea typeface="Calibri" charset="0"/>
            <a:cs typeface="Calibri" charset="0"/>
          </a:endParaRPr>
        </a:p>
      </dsp:txBody>
      <dsp:txXfrm>
        <a:off x="4404083" y="912231"/>
        <a:ext cx="2091607" cy="3144831"/>
      </dsp:txXfrm>
    </dsp:sp>
    <dsp:sp modelId="{4AE355A7-3A54-47B1-8CB5-F35120F77B1B}">
      <dsp:nvSpPr>
        <dsp:cNvPr id="0" name=""/>
        <dsp:cNvSpPr/>
      </dsp:nvSpPr>
      <dsp:spPr>
        <a:xfrm>
          <a:off x="6603691" y="284749"/>
          <a:ext cx="2091607" cy="627482"/>
        </a:xfrm>
        <a:prstGeom prst="rect">
          <a:avLst/>
        </a:prstGeom>
        <a:solidFill>
          <a:schemeClr val="accent2">
            <a:hueOff val="1407023"/>
            <a:satOff val="25635"/>
            <a:lumOff val="5589"/>
            <a:alphaOff val="0"/>
          </a:schemeClr>
        </a:solidFill>
        <a:ln w="12700" cap="flat" cmpd="sng" algn="ctr">
          <a:solidFill>
            <a:schemeClr val="accent2">
              <a:hueOff val="1407023"/>
              <a:satOff val="25635"/>
              <a:lumOff val="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83" tIns="165283" rIns="165283" bIns="165283"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Calibri" charset="0"/>
              <a:cs typeface="Calibri" charset="0"/>
            </a:rPr>
            <a:t>Title</a:t>
          </a:r>
        </a:p>
      </dsp:txBody>
      <dsp:txXfrm>
        <a:off x="6603691" y="284749"/>
        <a:ext cx="2091607" cy="627482"/>
      </dsp:txXfrm>
    </dsp:sp>
    <dsp:sp modelId="{C0A30CE6-D937-498A-8D1C-AB49CDB4AE52}">
      <dsp:nvSpPr>
        <dsp:cNvPr id="0" name=""/>
        <dsp:cNvSpPr/>
      </dsp:nvSpPr>
      <dsp:spPr>
        <a:xfrm>
          <a:off x="6603691" y="912231"/>
          <a:ext cx="2091607" cy="3144831"/>
        </a:xfrm>
        <a:prstGeom prst="rect">
          <a:avLst/>
        </a:prstGeom>
        <a:solidFill>
          <a:schemeClr val="accent2">
            <a:tint val="40000"/>
            <a:alpha val="90000"/>
            <a:hueOff val="2098805"/>
            <a:satOff val="31801"/>
            <a:lumOff val="2868"/>
            <a:alphaOff val="0"/>
          </a:schemeClr>
        </a:solidFill>
        <a:ln w="12700" cap="flat" cmpd="sng" algn="ctr">
          <a:solidFill>
            <a:schemeClr val="accent2">
              <a:tint val="40000"/>
              <a:alpha val="90000"/>
              <a:hueOff val="2098805"/>
              <a:satOff val="31801"/>
              <a:lumOff val="28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b="0" i="0" kern="1200" dirty="0"/>
            <a:t>The Notes pane is a box that appears below each slide. Tap it to add notes. </a:t>
          </a:r>
          <a:endParaRPr lang="en-US" sz="1800" kern="1200" dirty="0">
            <a:latin typeface="Calibri" charset="0"/>
            <a:ea typeface="Calibri" charset="0"/>
            <a:cs typeface="Calibri" charset="0"/>
          </a:endParaRPr>
        </a:p>
      </dsp:txBody>
      <dsp:txXfrm>
        <a:off x="6603691" y="912231"/>
        <a:ext cx="2091607" cy="3144831"/>
      </dsp:txXfrm>
    </dsp:sp>
    <dsp:sp modelId="{1D3D5FCC-5789-4468-99A6-5D6A676B6013}">
      <dsp:nvSpPr>
        <dsp:cNvPr id="0" name=""/>
        <dsp:cNvSpPr/>
      </dsp:nvSpPr>
      <dsp:spPr>
        <a:xfrm>
          <a:off x="8803298" y="284749"/>
          <a:ext cx="2091607" cy="627482"/>
        </a:xfrm>
        <a:prstGeom prst="rect">
          <a:avLst/>
        </a:prstGeom>
        <a:solidFill>
          <a:schemeClr val="accent2">
            <a:hueOff val="1876031"/>
            <a:satOff val="34180"/>
            <a:lumOff val="7452"/>
            <a:alphaOff val="0"/>
          </a:schemeClr>
        </a:solidFill>
        <a:ln w="12700" cap="flat" cmpd="sng" algn="ctr">
          <a:solidFill>
            <a:schemeClr val="accent2">
              <a:hueOff val="1876031"/>
              <a:satOff val="34180"/>
              <a:lumOff val="74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83" tIns="165283" rIns="165283" bIns="16528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ea typeface="Calibri" charset="0"/>
              <a:cs typeface="Calibri" charset="0"/>
            </a:rPr>
            <a:t>Title</a:t>
          </a:r>
        </a:p>
      </dsp:txBody>
      <dsp:txXfrm>
        <a:off x="8803298" y="284749"/>
        <a:ext cx="2091607" cy="627482"/>
      </dsp:txXfrm>
    </dsp:sp>
    <dsp:sp modelId="{44C7D37A-568B-4A53-88BE-8330DEF7D4A3}">
      <dsp:nvSpPr>
        <dsp:cNvPr id="0" name=""/>
        <dsp:cNvSpPr/>
      </dsp:nvSpPr>
      <dsp:spPr>
        <a:xfrm>
          <a:off x="8803298" y="912231"/>
          <a:ext cx="2091607" cy="3144831"/>
        </a:xfrm>
        <a:prstGeom prst="rect">
          <a:avLst/>
        </a:prstGeom>
        <a:solidFill>
          <a:schemeClr val="accent2">
            <a:tint val="40000"/>
            <a:alpha val="90000"/>
            <a:hueOff val="2798407"/>
            <a:satOff val="42402"/>
            <a:lumOff val="3824"/>
            <a:alphaOff val="0"/>
          </a:schemeClr>
        </a:solidFill>
        <a:ln w="12700" cap="flat" cmpd="sng" algn="ctr">
          <a:solidFill>
            <a:schemeClr val="accent2">
              <a:tint val="40000"/>
              <a:alpha val="90000"/>
              <a:hueOff val="2798407"/>
              <a:satOff val="42402"/>
              <a:lumOff val="3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b="0" i="0" kern="1200" dirty="0"/>
            <a:t>If you don’t see the Notes pane or it is completely minimized, click Notes on the task bar across the bottom of the PowerPoint window. </a:t>
          </a:r>
          <a:endParaRPr lang="en-US" sz="1800" kern="1200" dirty="0">
            <a:latin typeface="Calibri" charset="0"/>
            <a:ea typeface="Calibri" charset="0"/>
            <a:cs typeface="Calibri" charset="0"/>
          </a:endParaRPr>
        </a:p>
      </dsp:txBody>
      <dsp:txXfrm>
        <a:off x="8803298" y="912231"/>
        <a:ext cx="2091607" cy="3144831"/>
      </dsp:txXfrm>
    </dsp:sp>
  </dsp:spTree>
</dsp:drawing>
</file>

<file path=ppt/diagrams/layout1.xml><?xml version="1.0" encoding="utf-8"?>
<dgm:layoutDef xmlns:dgm="http://schemas.openxmlformats.org/drawingml/2006/diagram" xmlns:a="http://schemas.openxmlformats.org/drawingml/2006/main" uniqueId="urn:microsoft.com/office/officeart/2019/1/layout/PeoplePortraitsList">
  <dgm:title val="People Portrait List"/>
  <dgm:desc val="People Portrait List"/>
  <dgm:catLst>
    <dgm:cat type="list"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dgm:constr type="w" for="ch" forName="compNode" refType="h" refFor="ch" refForName="compNode" fact="0.55"/>
      <dgm:constr type="w" for="ch" forName="sibTrans" refType="w" refFor="ch" refForName="compNode" fact="0.175"/>
      <dgm:constr type="primFontSz" for="des" forName="nameTx" val="18"/>
      <dgm:constr type="primFontSz" for="des" forName="desTx" refType="primFontSz" refFor="des" refForName="nameTx" op="lte" fact="0.75"/>
      <dgm:constr type="h" for="des" forName="topSpace" op="equ"/>
      <dgm:constr type="h" for="des" forName="compNode" op="equ"/>
      <dgm:constr type="h" for="des" forName="photoElip" op="equ"/>
      <dgm:constr type="w" for="des" forName="photoElip" op="equ"/>
      <dgm:constr type="l" for="des" forName="photoElip" op="equ"/>
      <dgm:constr type="h" for="des" forName="iconSpace" op="equ"/>
      <dgm:constr type="h" for="des" forName="nameTx" op="equ"/>
      <dgm:constr type="h" for="des" forName="txSpace" op="equ"/>
      <dgm:constr type="h" for="des" forName="desTx" op="equ"/>
      <dgm:constr type="h" for="des" forName="bottSpace"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topSpace" refType="w"/>
          <dgm:constr type="h" for="ch" forName="topSpace" refType="h" fact="0.187"/>
          <dgm:constr type="l" for="ch" forName="topSpace"/>
          <dgm:constr type="w" for="ch" forName="photoElip" refType="h" refFor="ch" refForName="photoElip"/>
          <dgm:constr type="h" for="ch" forName="photoElip" val="46.775"/>
          <dgm:constr type="t" for="ch" forName="photoElip" refType="b" refFor="ch" refForName="topSpace"/>
          <dgm:constr type="ctrX" for="ch" forName="photoElip" refType="w" fact="0.5"/>
          <dgm:constr type="w" for="ch" forName="iconSpace" refType="w"/>
          <dgm:constr type="h" for="ch" forName="iconSpace" refType="h" fact="0.075"/>
          <dgm:constr type="l" for="ch" forName="iconSpace"/>
          <dgm:constr type="t" for="ch" forName="iconSpace" refType="b" refFor="ch" refForName="photoElip"/>
          <dgm:constr type="w" for="ch" forName="nameTx" refType="w"/>
          <dgm:constr type="h" for="ch" forName="nameTx" refType="h" fact="0.112"/>
          <dgm:constr type="l" for="ch" forName="nameTx"/>
          <dgm:constr type="t" for="ch" forName="nameTx" refType="b" refFor="ch" refForName="iconSpace"/>
          <dgm:constr type="h" for="ch" forName="txSpace" refType="h" fact="0.015"/>
          <dgm:constr type="w" for="ch" forName="txSpace" refType="w"/>
          <dgm:constr type="l" for="ch" forName="txSpace"/>
          <dgm:constr type="t" for="ch" forName="txSpace" refType="b" refFor="ch" refForName="nameTx"/>
          <dgm:constr type="w" for="ch" forName="desTx" refType="w"/>
          <dgm:constr type="l" for="ch" forName="desTx"/>
          <dgm:constr type="h" for="ch" forName="desTx" refType="h" fact="0.13875"/>
          <dgm:constr type="t" for="ch" forName="desTx" refType="b" refFor="ch" refForName="txSpace"/>
          <dgm:constr type="w" for="ch" forName="bottSpace" refType="w"/>
          <dgm:constr type="h" for="ch" forName="bottSpace" refType="h" fact="0.067"/>
          <dgm:constr type="l" for="ch" forName="bottSpace"/>
          <dgm:constr type="t" for="ch" forName="bottSpace" refType="b" refFor="ch" refForName="desTx"/>
        </dgm:constrLst>
        <dgm:ruleLst>
          <dgm:rule type="h" val="INF" fact="NaN" max="NaN"/>
        </dgm:ruleLst>
        <dgm:layoutNode name="topSpace">
          <dgm:alg type="sp"/>
          <dgm:shape xmlns:r="http://schemas.openxmlformats.org/officeDocument/2006/relationships" r:blip="">
            <dgm:adjLst/>
          </dgm:shape>
          <dgm:presOf/>
          <dgm:constrLst/>
          <dgm:ruleLst/>
        </dgm:layoutNode>
        <dgm:layoutNode name="photoElip" styleLbl="node1">
          <dgm:alg type="sp"/>
          <dgm:shape xmlns:r="http://schemas.openxmlformats.org/officeDocument/2006/relationships" type="ellipse"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nameTx" styleLbl="revTx">
          <dgm:varLst>
            <dgm:chMax val="0"/>
            <dgm:chPref val="0"/>
          </dgm:varLst>
          <dgm:alg type="tx">
            <dgm:param type="txAnchorVert" val="t"/>
            <dgm:param type="txAnchorHorzCh" val="ct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HorzCh" val="ctr"/>
            <dgm:param type="txAnchorVert" val="t"/>
          </dgm:alg>
          <dgm:shape xmlns:r="http://schemas.openxmlformats.org/officeDocument/2006/relationships" type="rect" r:blip="">
            <dgm:adjLst/>
          </dgm:shape>
          <dgm:presOf axis="des" ptType="node"/>
          <dgm:constrLst>
            <dgm:constr type="primFontSz" val="13"/>
            <dgm:constr type="secFontSz" refType="primFontSz"/>
            <dgm:constr type="lMarg"/>
            <dgm:constr type="rMarg"/>
            <dgm:constr type="tMarg"/>
            <dgm:constr type="bMarg"/>
          </dgm:constrLst>
          <dgm:ruleLst>
            <dgm:rule type="primFontSz" val="13" fact="NaN" max="NaN"/>
            <dgm:rule type="h" val="INF" fact="NaN" max="NaN"/>
          </dgm:ruleLst>
        </dgm:layoutNode>
        <dgm:layoutNode name="bottSpace">
          <dgm:alg type="sp"/>
          <dgm:shape xmlns:r="http://schemas.openxmlformats.org/officeDocument/2006/relationships" r:blip="">
            <dgm:adjLst/>
          </dgm:shape>
          <dgm:presOf/>
          <dgm:constrLst/>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gn="ctr">
          <a:lnSpc>
            <a:spcPct val="100000"/>
          </a:lnSpc>
          <a:defRPr b="1" spc="20">
            <a:latin typeface="+mj-lt"/>
          </a:defRPr>
        </a:lvl1pPr>
        <a:lvl2pPr algn="ctr">
          <a:lnSpc>
            <a:spcPct val="100000"/>
          </a:lnSpc>
          <a:defRPr>
            <a:latin typeface="+mj-lt"/>
          </a:defRPr>
        </a:lvl2pPr>
        <a:lvl3pPr algn="ctr">
          <a:buNone/>
          <a:defRPr i="1">
            <a:latin typeface="+mj-lt"/>
          </a:defRPr>
        </a:lvl3pPr>
        <a:lvl4pPr algn="ctr">
          <a:buNone/>
          <a:defRPr i="1">
            <a:latin typeface="+mj-lt"/>
          </a:defRPr>
        </a:lvl4pPr>
        <a:lvl5pPr algn="ctr">
          <a:buNone/>
          <a:defRPr i="1">
            <a:latin typeface="+mj-lt"/>
          </a:defRPr>
        </a:lvl5pPr>
        <a:lvl6pPr algn="ctr">
          <a:buNone/>
          <a:defRPr i="1">
            <a:latin typeface="+mj-lt"/>
          </a:defRPr>
        </a:lvl6pPr>
        <a:lvl7pPr algn="ctr">
          <a:buNone/>
          <a:defRPr i="1">
            <a:latin typeface="+mj-lt"/>
          </a:defRPr>
        </a:lvl7pPr>
        <a:lvl8pPr algn="ctr">
          <a:buNone/>
          <a:defRPr i="1">
            <a:latin typeface="+mj-lt"/>
          </a:defRPr>
        </a:lvl8pPr>
        <a:lvl9pPr algn="ctr">
          <a:buNone/>
          <a:defRPr i="1">
            <a:latin typeface="+mj-lt"/>
          </a:defRPr>
        </a:lvl9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10D272-305C-421E-A9EF-95D63D599B42}" type="datetimeFigureOut">
              <a:rPr lang="en-US" smtClean="0"/>
              <a:t>7/10/2023</a:t>
            </a:fld>
            <a:endParaRPr lang="en-US" dirty="0"/>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DE7DFA-63CC-4ED7-B30E-ACF88B4B8932}" type="slidenum">
              <a:rPr lang="en-US" smtClean="0"/>
              <a:t>‹#›</a:t>
            </a:fld>
            <a:endParaRPr lang="en-US" dirty="0"/>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16E63-7886-43BC-8DD4-4F14C3DD7360}" type="datetimeFigureOut">
              <a:rPr lang="en-US" smtClean="0"/>
              <a:t>7/10/2023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C5307-140F-447F-BCBA-BB92E3A2906B}" type="slidenum">
              <a:rPr lang="en-US" smtClean="0"/>
              <a:t>‹#›</a:t>
            </a:fld>
            <a:endParaRPr lang="en-US" dirty="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9094F-44ED-46E6-A51E-52761DD3C8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90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555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70622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dirty="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dirty="0"/>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93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0980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26107-51B9-44DD-8581-AA5E8B601C63}"/>
              </a:ext>
            </a:extLst>
          </p:cNvPr>
          <p:cNvSpPr>
            <a:spLocks noGrp="1"/>
          </p:cNvSpPr>
          <p:nvPr>
            <p:ph type="title"/>
          </p:nvPr>
        </p:nvSpPr>
        <p:spPr>
          <a:xfrm>
            <a:off x="647698" y="484494"/>
            <a:ext cx="5800867" cy="1569493"/>
          </a:xfrm>
        </p:spPr>
        <p:txBody>
          <a:bodyPr anchor="b">
            <a:normAutofit/>
          </a:bodyPr>
          <a:lstStyle>
            <a:lvl1pPr>
              <a:defRPr>
                <a:solidFill>
                  <a:schemeClr val="accent1"/>
                </a:solidFill>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CD144A4B-34B7-47EC-888B-0D20760065AA}"/>
              </a:ext>
            </a:extLst>
          </p:cNvPr>
          <p:cNvSpPr>
            <a:spLocks noGrp="1"/>
          </p:cNvSpPr>
          <p:nvPr>
            <p:ph idx="1"/>
          </p:nvPr>
        </p:nvSpPr>
        <p:spPr>
          <a:xfrm>
            <a:off x="647702" y="2156346"/>
            <a:ext cx="5800866" cy="3963937"/>
          </a:xfrm>
        </p:spPr>
        <p:txBody>
          <a:bodyPr>
            <a:normAutofit/>
          </a:bodyPr>
          <a:lstStyle>
            <a:lvl1pPr marL="0" indent="0">
              <a:buNone/>
              <a:defRPr/>
            </a:lvl1pPr>
          </a:lstStyle>
          <a:p>
            <a:pPr lvl="0"/>
            <a:r>
              <a:rPr lang="en-US"/>
              <a:t>Click to edit Master text styles</a:t>
            </a:r>
          </a:p>
        </p:txBody>
      </p:sp>
      <p:sp>
        <p:nvSpPr>
          <p:cNvPr id="9" name="Footer Placeholder 4">
            <a:extLst>
              <a:ext uri="{FF2B5EF4-FFF2-40B4-BE49-F238E27FC236}">
                <a16:creationId xmlns:a16="http://schemas.microsoft.com/office/drawing/2014/main" id="{C6A9B852-DA3F-4566-BDEB-F1F69334E1FB}"/>
              </a:ext>
            </a:extLst>
          </p:cNvPr>
          <p:cNvSpPr>
            <a:spLocks noGrp="1"/>
          </p:cNvSpPr>
          <p:nvPr>
            <p:ph type="ftr" sz="quarter" idx="11"/>
          </p:nvPr>
        </p:nvSpPr>
        <p:spPr>
          <a:xfrm>
            <a:off x="199277" y="6356350"/>
            <a:ext cx="387742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17" name="Picture Placeholder 12">
            <a:extLst>
              <a:ext uri="{FF2B5EF4-FFF2-40B4-BE49-F238E27FC236}">
                <a16:creationId xmlns:a16="http://schemas.microsoft.com/office/drawing/2014/main" id="{116EBB24-A127-412B-99DB-A7FBCA68A2FA}"/>
              </a:ext>
            </a:extLst>
          </p:cNvPr>
          <p:cNvSpPr>
            <a:spLocks noGrp="1"/>
          </p:cNvSpPr>
          <p:nvPr>
            <p:ph type="pic" sz="quarter" idx="13" hasCustomPrompt="1"/>
          </p:nvPr>
        </p:nvSpPr>
        <p:spPr>
          <a:xfrm>
            <a:off x="6700838" y="665163"/>
            <a:ext cx="2214562" cy="2513012"/>
          </a:xfrm>
        </p:spPr>
        <p:txBody>
          <a:bodyPr/>
          <a:lstStyle>
            <a:lvl1pPr marL="0" indent="0" algn="ctr">
              <a:buNone/>
              <a:defRPr/>
            </a:lvl1pPr>
          </a:lstStyle>
          <a:p>
            <a:r>
              <a:rPr lang="en-US" dirty="0"/>
              <a:t>Click to add photo</a:t>
            </a:r>
          </a:p>
        </p:txBody>
      </p:sp>
      <p:sp>
        <p:nvSpPr>
          <p:cNvPr id="18" name="Picture Placeholder 12">
            <a:extLst>
              <a:ext uri="{FF2B5EF4-FFF2-40B4-BE49-F238E27FC236}">
                <a16:creationId xmlns:a16="http://schemas.microsoft.com/office/drawing/2014/main" id="{63CCB0A6-D7F6-4C78-B6C0-A045E3B25B00}"/>
              </a:ext>
            </a:extLst>
          </p:cNvPr>
          <p:cNvSpPr>
            <a:spLocks noGrp="1"/>
          </p:cNvSpPr>
          <p:nvPr>
            <p:ph type="pic" sz="quarter" idx="14" hasCustomPrompt="1"/>
          </p:nvPr>
        </p:nvSpPr>
        <p:spPr>
          <a:xfrm>
            <a:off x="9329737" y="665579"/>
            <a:ext cx="2214562" cy="2513012"/>
          </a:xfrm>
        </p:spPr>
        <p:txBody>
          <a:bodyPr/>
          <a:lstStyle>
            <a:lvl1pPr marL="0" indent="0" algn="ctr">
              <a:buNone/>
              <a:defRPr/>
            </a:lvl1pPr>
          </a:lstStyle>
          <a:p>
            <a:r>
              <a:rPr lang="en-US" dirty="0"/>
              <a:t>Click to add photo</a:t>
            </a:r>
          </a:p>
        </p:txBody>
      </p:sp>
      <p:sp>
        <p:nvSpPr>
          <p:cNvPr id="19" name="Picture Placeholder 12">
            <a:extLst>
              <a:ext uri="{FF2B5EF4-FFF2-40B4-BE49-F238E27FC236}">
                <a16:creationId xmlns:a16="http://schemas.microsoft.com/office/drawing/2014/main" id="{F3038A14-3DB7-4BDC-A247-674224BFB8B1}"/>
              </a:ext>
            </a:extLst>
          </p:cNvPr>
          <p:cNvSpPr>
            <a:spLocks noGrp="1"/>
          </p:cNvSpPr>
          <p:nvPr>
            <p:ph type="pic" sz="quarter" idx="15" hasCustomPrompt="1"/>
          </p:nvPr>
        </p:nvSpPr>
        <p:spPr>
          <a:xfrm>
            <a:off x="6700854" y="3607271"/>
            <a:ext cx="2214562" cy="2513012"/>
          </a:xfrm>
        </p:spPr>
        <p:txBody>
          <a:bodyPr/>
          <a:lstStyle>
            <a:lvl1pPr marL="0" indent="0" algn="ctr">
              <a:buNone/>
              <a:defRPr/>
            </a:lvl1pPr>
          </a:lstStyle>
          <a:p>
            <a:r>
              <a:rPr lang="en-US" dirty="0"/>
              <a:t>Click to add photo</a:t>
            </a:r>
          </a:p>
        </p:txBody>
      </p:sp>
      <p:sp>
        <p:nvSpPr>
          <p:cNvPr id="20" name="Picture Placeholder 12">
            <a:extLst>
              <a:ext uri="{FF2B5EF4-FFF2-40B4-BE49-F238E27FC236}">
                <a16:creationId xmlns:a16="http://schemas.microsoft.com/office/drawing/2014/main" id="{59BCC1BB-4299-409F-9215-B3A4ECAB5238}"/>
              </a:ext>
            </a:extLst>
          </p:cNvPr>
          <p:cNvSpPr>
            <a:spLocks noGrp="1"/>
          </p:cNvSpPr>
          <p:nvPr>
            <p:ph type="pic" sz="quarter" idx="16" hasCustomPrompt="1"/>
          </p:nvPr>
        </p:nvSpPr>
        <p:spPr>
          <a:xfrm>
            <a:off x="9324845" y="3607271"/>
            <a:ext cx="2214562" cy="2513012"/>
          </a:xfrm>
        </p:spPr>
        <p:txBody>
          <a:bodyPr/>
          <a:lstStyle>
            <a:lvl1pPr marL="0" indent="0" algn="ctr">
              <a:buNone/>
              <a:defRPr/>
            </a:lvl1pPr>
          </a:lstStyle>
          <a:p>
            <a:r>
              <a:rPr lang="en-US" dirty="0"/>
              <a:t>Click to add photo</a:t>
            </a:r>
          </a:p>
        </p:txBody>
      </p:sp>
      <p:sp>
        <p:nvSpPr>
          <p:cNvPr id="10" name="Date Placeholder 3">
            <a:extLst>
              <a:ext uri="{FF2B5EF4-FFF2-40B4-BE49-F238E27FC236}">
                <a16:creationId xmlns:a16="http://schemas.microsoft.com/office/drawing/2014/main" id="{7FB415D6-2F2D-46E2-94AF-1F3BE10F351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FEC8DC3B-1AAD-429C-A1EA-FAEE9D884490}"/>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39FF-F5CB-4ACA-9B46-4CCF89ECA75F}"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00162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endParaRPr lang="en-US" sz="5400" dirty="0"/>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endParaRPr lang="en-US" dirty="0">
              <a:solidFill>
                <a:schemeClr val="accent1"/>
              </a:solidFill>
            </a:endParaRP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dirty="0"/>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dirty="0"/>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dirty="0"/>
          </a:p>
        </p:txBody>
      </p:sp>
    </p:spTree>
    <p:extLst>
      <p:ext uri="{BB962C8B-B14F-4D97-AF65-F5344CB8AC3E}">
        <p14:creationId xmlns:p14="http://schemas.microsoft.com/office/powerpoint/2010/main" val="213467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dirty="0"/>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4367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9993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840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8921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7375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719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9090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dirty="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85" r:id="rId13"/>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649044" y="753034"/>
            <a:ext cx="6815446" cy="3887390"/>
          </a:xfrm>
        </p:spPr>
        <p:txBody>
          <a:bodyPr/>
          <a:lstStyle/>
          <a:p>
            <a:r>
              <a:rPr lang="en-US" dirty="0"/>
              <a:t>Presentation title</a:t>
            </a:r>
          </a:p>
        </p:txBody>
      </p:sp>
      <p:sp>
        <p:nvSpPr>
          <p:cNvPr id="8" name="Subtitle 7">
            <a:extLst>
              <a:ext uri="{FF2B5EF4-FFF2-40B4-BE49-F238E27FC236}">
                <a16:creationId xmlns:a16="http://schemas.microsoft.com/office/drawing/2014/main" id="{6BBE0348-1527-4055-BA8A-E2754222743D}"/>
              </a:ext>
            </a:extLst>
          </p:cNvPr>
          <p:cNvSpPr>
            <a:spLocks noGrp="1"/>
          </p:cNvSpPr>
          <p:nvPr>
            <p:ph type="subTitle" idx="1"/>
          </p:nvPr>
        </p:nvSpPr>
        <p:spPr>
          <a:xfrm>
            <a:off x="649045" y="4640424"/>
            <a:ext cx="6437555" cy="1303176"/>
          </a:xfrm>
        </p:spPr>
        <p:txBody>
          <a:bodyPr/>
          <a:lstStyle/>
          <a:p>
            <a:r>
              <a:rPr lang="en-US" dirty="0"/>
              <a:t>Presenter name</a:t>
            </a:r>
          </a:p>
        </p:txBody>
      </p:sp>
      <p:pic>
        <p:nvPicPr>
          <p:cNvPr id="5" name="Picture Placeholder 4" descr="A picture containing mountain, sky, outdoor, nature, sunrise ">
            <a:extLst>
              <a:ext uri="{FF2B5EF4-FFF2-40B4-BE49-F238E27FC236}">
                <a16:creationId xmlns:a16="http://schemas.microsoft.com/office/drawing/2014/main" id="{A33E67C0-6C95-48DB-97CC-8CE8D36C05F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8113533" y="0"/>
            <a:ext cx="4082983" cy="6858000"/>
          </a:xfrm>
        </p:spPr>
      </p:pic>
    </p:spTree>
    <p:extLst>
      <p:ext uri="{BB962C8B-B14F-4D97-AF65-F5344CB8AC3E}">
        <p14:creationId xmlns:p14="http://schemas.microsoft.com/office/powerpoint/2010/main" val="272071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49680" y="190500"/>
            <a:ext cx="10036292" cy="773776"/>
          </a:xfrm>
        </p:spPr>
        <p:txBody>
          <a:bodyPr>
            <a:normAutofit fontScale="90000"/>
          </a:bodyPr>
          <a:lstStyle/>
          <a:p>
            <a:r>
              <a:rPr lang="en-US" dirty="0"/>
              <a:t>Content</a:t>
            </a:r>
          </a:p>
        </p:txBody>
      </p:sp>
      <p:sp>
        <p:nvSpPr>
          <p:cNvPr id="14" name="Text Placeholder 13">
            <a:extLst>
              <a:ext uri="{FF2B5EF4-FFF2-40B4-BE49-F238E27FC236}">
                <a16:creationId xmlns:a16="http://schemas.microsoft.com/office/drawing/2014/main" id="{61A6601B-A3E2-47A2-B731-4FE03C43E2B0}"/>
              </a:ext>
            </a:extLst>
          </p:cNvPr>
          <p:cNvSpPr>
            <a:spLocks noGrp="1"/>
          </p:cNvSpPr>
          <p:nvPr>
            <p:ph type="body" sz="quarter" idx="14"/>
          </p:nvPr>
        </p:nvSpPr>
        <p:spPr>
          <a:xfrm>
            <a:off x="1209243" y="1764139"/>
            <a:ext cx="4756714" cy="597604"/>
          </a:xfrm>
        </p:spPr>
        <p:txBody>
          <a:bodyPr/>
          <a:lstStyle/>
          <a:p>
            <a:r>
              <a:rPr lang="en-US" dirty="0"/>
              <a:t>Subtitle</a:t>
            </a:r>
          </a:p>
        </p:txBody>
      </p:sp>
      <p:sp>
        <p:nvSpPr>
          <p:cNvPr id="13" name="Content Placeholder 12">
            <a:extLst>
              <a:ext uri="{FF2B5EF4-FFF2-40B4-BE49-F238E27FC236}">
                <a16:creationId xmlns:a16="http://schemas.microsoft.com/office/drawing/2014/main" id="{ABAEE544-8FB3-4E56-91A9-A6964539DCB7}"/>
              </a:ext>
            </a:extLst>
          </p:cNvPr>
          <p:cNvSpPr>
            <a:spLocks noGrp="1"/>
          </p:cNvSpPr>
          <p:nvPr>
            <p:ph type="body" sz="quarter" idx="17"/>
          </p:nvPr>
        </p:nvSpPr>
        <p:spPr>
          <a:xfrm>
            <a:off x="1209243" y="2374900"/>
            <a:ext cx="4756714" cy="3365500"/>
          </a:xfrm>
        </p:spPr>
        <p:txBody>
          <a:bodyPr/>
          <a:lstStyle/>
          <a:p>
            <a:r>
              <a:rPr lang="en-US" dirty="0"/>
              <a:t>Add text, images, art, and videos. </a:t>
            </a:r>
          </a:p>
          <a:p>
            <a:r>
              <a:rPr lang="en-US" dirty="0"/>
              <a:t>Add transitions, animations, and motion. </a:t>
            </a:r>
          </a:p>
          <a:p>
            <a:r>
              <a:rPr lang="en-US" dirty="0"/>
              <a:t>Save to OneDrive, to get to your presentations from your computer, tablet, or phone. </a:t>
            </a:r>
          </a:p>
        </p:txBody>
      </p:sp>
      <p:sp>
        <p:nvSpPr>
          <p:cNvPr id="16" name="Text Placeholder 15">
            <a:extLst>
              <a:ext uri="{FF2B5EF4-FFF2-40B4-BE49-F238E27FC236}">
                <a16:creationId xmlns:a16="http://schemas.microsoft.com/office/drawing/2014/main" id="{1ADD5DF7-575E-4C10-815E-CDBBFAB583BF}"/>
              </a:ext>
            </a:extLst>
          </p:cNvPr>
          <p:cNvSpPr>
            <a:spLocks noGrp="1"/>
          </p:cNvSpPr>
          <p:nvPr>
            <p:ph type="body" sz="quarter" idx="16"/>
          </p:nvPr>
        </p:nvSpPr>
        <p:spPr>
          <a:xfrm>
            <a:off x="6257467" y="1764031"/>
            <a:ext cx="4756714" cy="597604"/>
          </a:xfrm>
        </p:spPr>
        <p:txBody>
          <a:bodyPr/>
          <a:lstStyle/>
          <a:p>
            <a:r>
              <a:rPr lang="en-US" dirty="0"/>
              <a:t>Subtitle</a:t>
            </a:r>
          </a:p>
        </p:txBody>
      </p:sp>
      <p:sp>
        <p:nvSpPr>
          <p:cNvPr id="15" name="Content Placeholder 14">
            <a:extLst>
              <a:ext uri="{FF2B5EF4-FFF2-40B4-BE49-F238E27FC236}">
                <a16:creationId xmlns:a16="http://schemas.microsoft.com/office/drawing/2014/main" id="{A13BE1C0-386B-47CB-BDCE-A24D9918AEEF}"/>
              </a:ext>
            </a:extLst>
          </p:cNvPr>
          <p:cNvSpPr>
            <a:spLocks noGrp="1"/>
          </p:cNvSpPr>
          <p:nvPr>
            <p:ph type="body" sz="quarter" idx="18"/>
          </p:nvPr>
        </p:nvSpPr>
        <p:spPr>
          <a:xfrm>
            <a:off x="6257467" y="2374900"/>
            <a:ext cx="4756714" cy="3365500"/>
          </a:xfrm>
        </p:spPr>
        <p:txBody>
          <a:bodyPr/>
          <a:lstStyle/>
          <a:p>
            <a:r>
              <a:rPr lang="en-US" dirty="0"/>
              <a:t>Open the Design Ideas pane for instant slide makeovers. </a:t>
            </a:r>
          </a:p>
          <a:p>
            <a:r>
              <a:rPr lang="en-US" dirty="0"/>
              <a:t>When we have design ideas, we’ll show them to you right there. </a:t>
            </a:r>
          </a:p>
        </p:txBody>
      </p:sp>
      <p:sp>
        <p:nvSpPr>
          <p:cNvPr id="7" name="Footer Placeholder 6">
            <a:extLst>
              <a:ext uri="{FF2B5EF4-FFF2-40B4-BE49-F238E27FC236}">
                <a16:creationId xmlns:a16="http://schemas.microsoft.com/office/drawing/2014/main" id="{C4A3939E-B573-4FB2-AD69-18C1A75F947B}"/>
              </a:ext>
            </a:extLst>
          </p:cNvPr>
          <p:cNvSpPr>
            <a:spLocks noGrp="1"/>
          </p:cNvSpPr>
          <p:nvPr>
            <p:ph type="ftr" sz="quarter" idx="11"/>
          </p:nvPr>
        </p:nvSpPr>
        <p:spPr>
          <a:xfrm>
            <a:off x="201168" y="6356350"/>
            <a:ext cx="4837176" cy="365125"/>
          </a:xfrm>
        </p:spPr>
        <p:txBody>
          <a:bodyPr/>
          <a:lstStyle/>
          <a:p>
            <a:pPr lvl="0"/>
            <a:r>
              <a:rPr lang="en-US" noProof="0" dirty="0"/>
              <a:t>Presentation title</a:t>
            </a:r>
          </a:p>
        </p:txBody>
      </p:sp>
      <p:sp>
        <p:nvSpPr>
          <p:cNvPr id="6" name="Date Placeholder 5">
            <a:extLst>
              <a:ext uri="{FF2B5EF4-FFF2-40B4-BE49-F238E27FC236}">
                <a16:creationId xmlns:a16="http://schemas.microsoft.com/office/drawing/2014/main" id="{6EF65B39-4112-473E-B203-73AC0F564D47}"/>
              </a:ext>
            </a:extLst>
          </p:cNvPr>
          <p:cNvSpPr>
            <a:spLocks noGrp="1"/>
          </p:cNvSpPr>
          <p:nvPr>
            <p:ph type="dt" sz="half" idx="10"/>
          </p:nvPr>
        </p:nvSpPr>
        <p:spPr>
          <a:xfrm>
            <a:off x="7013448" y="6355080"/>
            <a:ext cx="4352544" cy="365125"/>
          </a:xfrm>
        </p:spPr>
        <p:txBody>
          <a:bodyPr/>
          <a:lstStyle/>
          <a:p>
            <a:pPr lvl="0"/>
            <a:r>
              <a:rPr lang="en-US" noProof="0" dirty="0"/>
              <a:t>20XX</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10</a:t>
            </a:fld>
            <a:endParaRPr lang="en-US" noProof="0" dirty="0"/>
          </a:p>
        </p:txBody>
      </p:sp>
    </p:spTree>
    <p:extLst>
      <p:ext uri="{BB962C8B-B14F-4D97-AF65-F5344CB8AC3E}">
        <p14:creationId xmlns:p14="http://schemas.microsoft.com/office/powerpoint/2010/main" val="2805428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1879600" y="183988"/>
            <a:ext cx="9406372" cy="803380"/>
          </a:xfrm>
        </p:spPr>
        <p:txBody>
          <a:bodyPr>
            <a:normAutofit fontScale="90000"/>
          </a:bodyPr>
          <a:lstStyle/>
          <a:p>
            <a:r>
              <a:rPr lang="en-US"/>
              <a:t>Additional content</a:t>
            </a:r>
            <a:endParaRPr lang="en-US" dirty="0"/>
          </a:p>
        </p:txBody>
      </p:sp>
      <p:sp>
        <p:nvSpPr>
          <p:cNvPr id="12" name="Text Placeholder 11">
            <a:extLst>
              <a:ext uri="{FF2B5EF4-FFF2-40B4-BE49-F238E27FC236}">
                <a16:creationId xmlns:a16="http://schemas.microsoft.com/office/drawing/2014/main" id="{D05AC8F8-F459-42EB-AA23-F556AEDD721A}"/>
              </a:ext>
            </a:extLst>
          </p:cNvPr>
          <p:cNvSpPr>
            <a:spLocks noGrp="1"/>
          </p:cNvSpPr>
          <p:nvPr>
            <p:ph type="body" sz="quarter" idx="14"/>
          </p:nvPr>
        </p:nvSpPr>
        <p:spPr>
          <a:xfrm>
            <a:off x="851300" y="1764193"/>
            <a:ext cx="3327366" cy="597604"/>
          </a:xfrm>
        </p:spPr>
        <p:txBody>
          <a:bodyPr/>
          <a:lstStyle/>
          <a:p>
            <a:r>
              <a:rPr lang="en-US" dirty="0"/>
              <a:t>Subtitle</a:t>
            </a:r>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9"/>
          </p:nvPr>
        </p:nvSpPr>
        <p:spPr>
          <a:xfrm>
            <a:off x="851193" y="2374899"/>
            <a:ext cx="3327366" cy="3485573"/>
          </a:xfrm>
        </p:spPr>
        <p:txBody>
          <a:bodyPr>
            <a:normAutofit/>
          </a:bodyPr>
          <a:lstStyle/>
          <a:p>
            <a:pPr lvl="0"/>
            <a:r>
              <a:rPr lang="en-US" dirty="0"/>
              <a:t>Add text, images, art, and videos. </a:t>
            </a:r>
          </a:p>
          <a:p>
            <a:pPr lvl="0"/>
            <a:r>
              <a:rPr lang="en-US" dirty="0"/>
              <a:t>Add transitions, animations, and motion. </a:t>
            </a:r>
          </a:p>
          <a:p>
            <a:pPr lvl="0"/>
            <a:r>
              <a:rPr lang="en-US" dirty="0"/>
              <a:t>Save to OneDrive, to get to your presentations from your computer, tablet, or phone. </a:t>
            </a:r>
          </a:p>
        </p:txBody>
      </p:sp>
      <p:sp>
        <p:nvSpPr>
          <p:cNvPr id="16" name="Text Placeholder 15">
            <a:extLst>
              <a:ext uri="{FF2B5EF4-FFF2-40B4-BE49-F238E27FC236}">
                <a16:creationId xmlns:a16="http://schemas.microsoft.com/office/drawing/2014/main" id="{88417E53-E35C-4BA6-B238-61D2C004A237}"/>
              </a:ext>
            </a:extLst>
          </p:cNvPr>
          <p:cNvSpPr>
            <a:spLocks noGrp="1"/>
          </p:cNvSpPr>
          <p:nvPr>
            <p:ph type="body" sz="quarter" idx="18"/>
          </p:nvPr>
        </p:nvSpPr>
        <p:spPr>
          <a:xfrm>
            <a:off x="4432317" y="1764193"/>
            <a:ext cx="3327366" cy="597604"/>
          </a:xfrm>
        </p:spPr>
        <p:txBody>
          <a:bodyPr/>
          <a:lstStyle/>
          <a:p>
            <a:r>
              <a:rPr lang="en-US" dirty="0"/>
              <a:t>Subtitle</a:t>
            </a:r>
          </a:p>
        </p:txBody>
      </p:sp>
      <p:sp>
        <p:nvSpPr>
          <p:cNvPr id="13" name="Content Placeholder 12">
            <a:extLst>
              <a:ext uri="{FF2B5EF4-FFF2-40B4-BE49-F238E27FC236}">
                <a16:creationId xmlns:a16="http://schemas.microsoft.com/office/drawing/2014/main" id="{32AA922F-7FCE-49A0-92E0-60263B0E006A}"/>
              </a:ext>
            </a:extLst>
          </p:cNvPr>
          <p:cNvSpPr>
            <a:spLocks noGrp="1"/>
          </p:cNvSpPr>
          <p:nvPr>
            <p:ph type="body" sz="quarter" idx="20"/>
          </p:nvPr>
        </p:nvSpPr>
        <p:spPr>
          <a:xfrm>
            <a:off x="4432317" y="2374899"/>
            <a:ext cx="3327366" cy="3485573"/>
          </a:xfrm>
        </p:spPr>
        <p:txBody>
          <a:bodyPr>
            <a:normAutofit/>
          </a:bodyPr>
          <a:lstStyle/>
          <a:p>
            <a:r>
              <a:rPr lang="en-US" dirty="0"/>
              <a:t>This PowerPoint theme uses its own unique set of colors, fonts, and effects to create the overall look and feel of these slides. </a:t>
            </a:r>
          </a:p>
          <a:p>
            <a:r>
              <a:rPr lang="en-US" dirty="0"/>
              <a:t>PowerPoint has tons of themes to give your presentation just the right personality. </a:t>
            </a:r>
          </a:p>
        </p:txBody>
      </p:sp>
      <p:sp>
        <p:nvSpPr>
          <p:cNvPr id="14" name="Text Placeholder 13">
            <a:extLst>
              <a:ext uri="{FF2B5EF4-FFF2-40B4-BE49-F238E27FC236}">
                <a16:creationId xmlns:a16="http://schemas.microsoft.com/office/drawing/2014/main" id="{94D68F73-4FB1-4145-BF89-FE36142E5100}"/>
              </a:ext>
            </a:extLst>
          </p:cNvPr>
          <p:cNvSpPr>
            <a:spLocks noGrp="1"/>
          </p:cNvSpPr>
          <p:nvPr>
            <p:ph type="body" sz="quarter" idx="16"/>
          </p:nvPr>
        </p:nvSpPr>
        <p:spPr>
          <a:xfrm>
            <a:off x="8025393" y="1764193"/>
            <a:ext cx="3327366" cy="597604"/>
          </a:xfrm>
        </p:spPr>
        <p:txBody>
          <a:bodyPr/>
          <a:lstStyle/>
          <a:p>
            <a:r>
              <a:rPr lang="en-US" dirty="0"/>
              <a:t>Subtitle</a:t>
            </a:r>
          </a:p>
        </p:txBody>
      </p:sp>
      <p:sp>
        <p:nvSpPr>
          <p:cNvPr id="15" name="Content Placeholder 14">
            <a:extLst>
              <a:ext uri="{FF2B5EF4-FFF2-40B4-BE49-F238E27FC236}">
                <a16:creationId xmlns:a16="http://schemas.microsoft.com/office/drawing/2014/main" id="{967F3EB6-BBF7-400D-831B-2949763446D0}"/>
              </a:ext>
            </a:extLst>
          </p:cNvPr>
          <p:cNvSpPr>
            <a:spLocks noGrp="1"/>
          </p:cNvSpPr>
          <p:nvPr>
            <p:ph type="body" sz="quarter" idx="21"/>
          </p:nvPr>
        </p:nvSpPr>
        <p:spPr>
          <a:xfrm>
            <a:off x="8025393" y="2374899"/>
            <a:ext cx="3327366" cy="3485573"/>
          </a:xfrm>
        </p:spPr>
        <p:txBody>
          <a:bodyPr>
            <a:normAutofit/>
          </a:bodyPr>
          <a:lstStyle/>
          <a:p>
            <a:r>
              <a:rPr lang="en-US" dirty="0"/>
              <a:t>Open the Design Ideas pane for instant slide makeovers. </a:t>
            </a:r>
          </a:p>
          <a:p>
            <a:r>
              <a:rPr lang="en-US" dirty="0"/>
              <a:t>When we have design ideas, we’ll show them to you right there.</a:t>
            </a: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a:xfrm>
            <a:off x="201168" y="6356350"/>
            <a:ext cx="4837176" cy="365125"/>
          </a:xfrm>
        </p:spPr>
        <p:txBody>
          <a:bodyPr/>
          <a:lstStyle/>
          <a:p>
            <a:pPr lvl="0"/>
            <a:r>
              <a:rPr lang="en-US" noProof="0" dirty="0"/>
              <a:t>Presentation title</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a:xfrm>
            <a:off x="7013448" y="6355080"/>
            <a:ext cx="4352544" cy="365125"/>
          </a:xfrm>
        </p:spPr>
        <p:txBody>
          <a:bodyPr/>
          <a:lstStyle/>
          <a:p>
            <a:pPr lvl="0"/>
            <a:r>
              <a:rPr lang="en-US" noProof="0" dirty="0"/>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11</a:t>
            </a:fld>
            <a:endParaRPr lang="en-US" noProof="0" dirty="0"/>
          </a:p>
        </p:txBody>
      </p:sp>
    </p:spTree>
    <p:extLst>
      <p:ext uri="{BB962C8B-B14F-4D97-AF65-F5344CB8AC3E}">
        <p14:creationId xmlns:p14="http://schemas.microsoft.com/office/powerpoint/2010/main" val="338249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92E93D-8BFB-4A21-A47E-78B6DCA21146}"/>
              </a:ext>
            </a:extLst>
          </p:cNvPr>
          <p:cNvSpPr>
            <a:spLocks noGrp="1"/>
          </p:cNvSpPr>
          <p:nvPr>
            <p:ph type="title"/>
          </p:nvPr>
        </p:nvSpPr>
        <p:spPr>
          <a:xfrm>
            <a:off x="647698" y="484494"/>
            <a:ext cx="5800867" cy="1569493"/>
          </a:xfrm>
        </p:spPr>
        <p:txBody>
          <a:bodyPr/>
          <a:lstStyle/>
          <a:p>
            <a:r>
              <a:rPr lang="en-US" dirty="0"/>
              <a:t>Summary</a:t>
            </a:r>
          </a:p>
        </p:txBody>
      </p:sp>
      <p:sp>
        <p:nvSpPr>
          <p:cNvPr id="10" name="Content Placeholder 9">
            <a:extLst>
              <a:ext uri="{FF2B5EF4-FFF2-40B4-BE49-F238E27FC236}">
                <a16:creationId xmlns:a16="http://schemas.microsoft.com/office/drawing/2014/main" id="{C69C1BDB-253B-4642-94A7-F84048E562F7}"/>
              </a:ext>
            </a:extLst>
          </p:cNvPr>
          <p:cNvSpPr>
            <a:spLocks noGrp="1"/>
          </p:cNvSpPr>
          <p:nvPr>
            <p:ph idx="1"/>
          </p:nvPr>
        </p:nvSpPr>
        <p:spPr>
          <a:xfrm>
            <a:off x="647702" y="2156346"/>
            <a:ext cx="5800866" cy="3963937"/>
          </a:xfrm>
        </p:spPr>
        <p:txBody>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p:txBody>
      </p:sp>
      <p:sp>
        <p:nvSpPr>
          <p:cNvPr id="16" name="Footer Placeholder 15">
            <a:extLst>
              <a:ext uri="{FF2B5EF4-FFF2-40B4-BE49-F238E27FC236}">
                <a16:creationId xmlns:a16="http://schemas.microsoft.com/office/drawing/2014/main" id="{C394FA6A-80EA-46C1-8A4C-B4D8E90A7BCE}"/>
              </a:ext>
            </a:extLst>
          </p:cNvPr>
          <p:cNvSpPr>
            <a:spLocks noGrp="1"/>
          </p:cNvSpPr>
          <p:nvPr>
            <p:ph type="ftr" sz="quarter" idx="11"/>
          </p:nvPr>
        </p:nvSpPr>
        <p:spPr>
          <a:xfrm>
            <a:off x="199277" y="6356350"/>
            <a:ext cx="3877423" cy="365125"/>
          </a:xfrm>
        </p:spPr>
        <p:txBody>
          <a:bodyPr/>
          <a:lstStyle/>
          <a:p>
            <a:pPr lvl="0"/>
            <a:r>
              <a:rPr lang="en-US" noProof="0" dirty="0"/>
              <a:t>Presentation title</a:t>
            </a:r>
          </a:p>
        </p:txBody>
      </p:sp>
      <p:pic>
        <p:nvPicPr>
          <p:cNvPr id="23" name="Picture Placeholder 22" descr="A picture containing mountain, outdoor, sky, rock, tent">
            <a:extLst>
              <a:ext uri="{FF2B5EF4-FFF2-40B4-BE49-F238E27FC236}">
                <a16:creationId xmlns:a16="http://schemas.microsoft.com/office/drawing/2014/main" id="{37330047-BDCE-48AE-A7A5-A6A79A7D2923}"/>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700838" y="665163"/>
            <a:ext cx="2214562" cy="2513012"/>
          </a:xfrm>
        </p:spPr>
      </p:pic>
      <p:pic>
        <p:nvPicPr>
          <p:cNvPr id="53" name="Picture Placeholder 52" descr="A picture containing mountain, sky, snow, outdoor">
            <a:extLst>
              <a:ext uri="{FF2B5EF4-FFF2-40B4-BE49-F238E27FC236}">
                <a16:creationId xmlns:a16="http://schemas.microsoft.com/office/drawing/2014/main" id="{9AFE6654-29BC-4F7D-9F69-C78DCCF2A7AC}"/>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9329737" y="665579"/>
            <a:ext cx="2214562" cy="2513012"/>
          </a:xfrm>
        </p:spPr>
      </p:pic>
      <p:pic>
        <p:nvPicPr>
          <p:cNvPr id="19" name="Picture Placeholder 18" descr="A picture containing outdoor, mountain, sky, nature">
            <a:extLst>
              <a:ext uri="{FF2B5EF4-FFF2-40B4-BE49-F238E27FC236}">
                <a16:creationId xmlns:a16="http://schemas.microsoft.com/office/drawing/2014/main" id="{AA7C515C-968D-4E0E-AE9F-2B4791B73F84}"/>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6700854" y="3607271"/>
            <a:ext cx="2214562" cy="2513012"/>
          </a:xfrm>
        </p:spPr>
      </p:pic>
      <p:pic>
        <p:nvPicPr>
          <p:cNvPr id="25" name="Picture Placeholder 24" descr="A picture containing nature, outdoor, mountain, night sky">
            <a:extLst>
              <a:ext uri="{FF2B5EF4-FFF2-40B4-BE49-F238E27FC236}">
                <a16:creationId xmlns:a16="http://schemas.microsoft.com/office/drawing/2014/main" id="{74AF03B6-7ED2-47DC-A5B8-3F7DB422CEA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9324845" y="3607271"/>
            <a:ext cx="2214562" cy="2513012"/>
          </a:xfrm>
        </p:spPr>
      </p:pic>
      <p:sp>
        <p:nvSpPr>
          <p:cNvPr id="15" name="Date Placeholder 14">
            <a:extLst>
              <a:ext uri="{FF2B5EF4-FFF2-40B4-BE49-F238E27FC236}">
                <a16:creationId xmlns:a16="http://schemas.microsoft.com/office/drawing/2014/main" id="{1AEB8108-A042-4614-9BE5-EA75E8653D79}"/>
              </a:ext>
            </a:extLst>
          </p:cNvPr>
          <p:cNvSpPr>
            <a:spLocks noGrp="1"/>
          </p:cNvSpPr>
          <p:nvPr>
            <p:ph type="dt" sz="half" idx="10"/>
          </p:nvPr>
        </p:nvSpPr>
        <p:spPr>
          <a:xfrm>
            <a:off x="7013448" y="6355080"/>
            <a:ext cx="4352544" cy="365125"/>
          </a:xfrm>
        </p:spPr>
        <p:txBody>
          <a:bodyPr/>
          <a:lstStyle/>
          <a:p>
            <a:pPr lvl="0"/>
            <a:r>
              <a:rPr lang="en-US" noProof="0" dirty="0"/>
              <a:t>20XX</a:t>
            </a:r>
          </a:p>
        </p:txBody>
      </p:sp>
      <p:sp>
        <p:nvSpPr>
          <p:cNvPr id="17" name="Slide Number Placeholder 16">
            <a:extLst>
              <a:ext uri="{FF2B5EF4-FFF2-40B4-BE49-F238E27FC236}">
                <a16:creationId xmlns:a16="http://schemas.microsoft.com/office/drawing/2014/main" id="{3F88522D-FC32-4BD0-B916-ED439025B734}"/>
              </a:ext>
            </a:extLst>
          </p:cNvPr>
          <p:cNvSpPr>
            <a:spLocks noGrp="1"/>
          </p:cNvSpPr>
          <p:nvPr>
            <p:ph type="sldNum" sz="quarter" idx="12"/>
          </p:nvPr>
        </p:nvSpPr>
        <p:spPr>
          <a:xfrm>
            <a:off x="11365992" y="6356350"/>
            <a:ext cx="630936" cy="365125"/>
          </a:xfrm>
        </p:spPr>
        <p:txBody>
          <a:bodyPr/>
          <a:lstStyle/>
          <a:p>
            <a:pPr lvl="0"/>
            <a:fld id="{D39F39FF-F5CB-4ACA-9B46-4CCF89ECA75F}" type="slidenum">
              <a:rPr lang="en-US" noProof="0" smtClean="0"/>
              <a:pPr lvl="0"/>
              <a:t>12</a:t>
            </a:fld>
            <a:endParaRPr lang="en-US" noProof="0" dirty="0"/>
          </a:p>
        </p:txBody>
      </p:sp>
    </p:spTree>
    <p:extLst>
      <p:ext uri="{BB962C8B-B14F-4D97-AF65-F5344CB8AC3E}">
        <p14:creationId xmlns:p14="http://schemas.microsoft.com/office/powerpoint/2010/main" val="4039808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30761B21-88ED-449E-B2B9-3FC40844C36D}"/>
              </a:ext>
            </a:extLst>
          </p:cNvPr>
          <p:cNvSpPr>
            <a:spLocks noGrp="1"/>
          </p:cNvSpPr>
          <p:nvPr>
            <p:ph type="ctrTitle"/>
          </p:nvPr>
        </p:nvSpPr>
        <p:spPr>
          <a:xfrm>
            <a:off x="877001" y="4947313"/>
            <a:ext cx="7700617" cy="1409037"/>
          </a:xfrm>
        </p:spPr>
        <p:txBody>
          <a:bodyPr/>
          <a:lstStyle/>
          <a:p>
            <a:r>
              <a:rPr lang="en-US" dirty="0"/>
              <a:t>Thank you</a:t>
            </a:r>
          </a:p>
        </p:txBody>
      </p:sp>
      <p:sp>
        <p:nvSpPr>
          <p:cNvPr id="33" name="Subtitle 32">
            <a:extLst>
              <a:ext uri="{FF2B5EF4-FFF2-40B4-BE49-F238E27FC236}">
                <a16:creationId xmlns:a16="http://schemas.microsoft.com/office/drawing/2014/main" id="{0EEAA874-288B-4330-9FA4-F1144ACD46DE}"/>
              </a:ext>
            </a:extLst>
          </p:cNvPr>
          <p:cNvSpPr>
            <a:spLocks noGrp="1"/>
          </p:cNvSpPr>
          <p:nvPr>
            <p:ph type="subTitle" idx="1"/>
          </p:nvPr>
        </p:nvSpPr>
        <p:spPr>
          <a:xfrm>
            <a:off x="9446252" y="386989"/>
            <a:ext cx="2443495" cy="3758334"/>
          </a:xfrm>
        </p:spPr>
        <p:txBody>
          <a:bodyPr/>
          <a:lstStyle/>
          <a:p>
            <a:r>
              <a:rPr lang="en-US" dirty="0"/>
              <a:t>Presenter name</a:t>
            </a:r>
          </a:p>
          <a:p>
            <a:endParaRPr lang="en-US" dirty="0"/>
          </a:p>
          <a:p>
            <a:r>
              <a:rPr lang="en-US" dirty="0"/>
              <a:t>Email address</a:t>
            </a:r>
          </a:p>
          <a:p>
            <a:endParaRPr lang="en-US" dirty="0"/>
          </a:p>
          <a:p>
            <a:r>
              <a:rPr lang="en-US" dirty="0"/>
              <a:t>Website</a:t>
            </a:r>
          </a:p>
        </p:txBody>
      </p:sp>
      <p:pic>
        <p:nvPicPr>
          <p:cNvPr id="52" name="Picture Placeholder 51" descr="A picture containing sky, outdoor, mountain, nature, stars">
            <a:extLst>
              <a:ext uri="{FF2B5EF4-FFF2-40B4-BE49-F238E27FC236}">
                <a16:creationId xmlns:a16="http://schemas.microsoft.com/office/drawing/2014/main" id="{45DFCBF0-F91E-40C0-A4E6-24E8250C3BA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0"/>
            <a:ext cx="9144000" cy="4532313"/>
          </a:xfrm>
        </p:spPr>
      </p:pic>
      <p:sp>
        <p:nvSpPr>
          <p:cNvPr id="4" name="Footer Placeholder 3">
            <a:extLst>
              <a:ext uri="{FF2B5EF4-FFF2-40B4-BE49-F238E27FC236}">
                <a16:creationId xmlns:a16="http://schemas.microsoft.com/office/drawing/2014/main" id="{BBA09E0B-CEBC-425D-8A86-1F858D8DE9AD}"/>
              </a:ext>
            </a:extLst>
          </p:cNvPr>
          <p:cNvSpPr>
            <a:spLocks noGrp="1"/>
          </p:cNvSpPr>
          <p:nvPr>
            <p:ph type="ftr" sz="quarter" idx="11"/>
          </p:nvPr>
        </p:nvSpPr>
        <p:spPr>
          <a:xfrm>
            <a:off x="201168" y="6356350"/>
            <a:ext cx="4837176" cy="365125"/>
          </a:xfrm>
        </p:spPr>
        <p:txBody>
          <a:bodyPr/>
          <a:lstStyle/>
          <a:p>
            <a:pPr lvl="0"/>
            <a:r>
              <a:rPr lang="en-US" noProof="0" dirty="0"/>
              <a:t>Presentation title</a:t>
            </a:r>
          </a:p>
        </p:txBody>
      </p:sp>
      <p:pic>
        <p:nvPicPr>
          <p:cNvPr id="58" name="Picture Placeholder 57" descr="A picture containing mountain, sky, outdoor, nature">
            <a:extLst>
              <a:ext uri="{FF2B5EF4-FFF2-40B4-BE49-F238E27FC236}">
                <a16:creationId xmlns:a16="http://schemas.microsoft.com/office/drawing/2014/main" id="{A51C462C-6D3B-4554-9CDC-86D00D0EA07A}"/>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9144000" y="4532313"/>
            <a:ext cx="3048000" cy="2325687"/>
          </a:xfrm>
        </p:spPr>
      </p:pic>
      <p:sp>
        <p:nvSpPr>
          <p:cNvPr id="5" name="Date Placeholder 4">
            <a:extLst>
              <a:ext uri="{FF2B5EF4-FFF2-40B4-BE49-F238E27FC236}">
                <a16:creationId xmlns:a16="http://schemas.microsoft.com/office/drawing/2014/main" id="{4DBAEA19-91BF-48E8-A1D4-8FB745EA44D0}"/>
              </a:ext>
            </a:extLst>
          </p:cNvPr>
          <p:cNvSpPr>
            <a:spLocks noGrp="1"/>
          </p:cNvSpPr>
          <p:nvPr>
            <p:ph type="dt" sz="half" idx="10"/>
          </p:nvPr>
        </p:nvSpPr>
        <p:spPr>
          <a:xfrm>
            <a:off x="7013448" y="6355080"/>
            <a:ext cx="4352544" cy="365125"/>
          </a:xfrm>
        </p:spPr>
        <p:txBody>
          <a:bodyPr/>
          <a:lstStyle/>
          <a:p>
            <a:pPr lvl="0"/>
            <a:r>
              <a:rPr lang="en-US" noProof="0" dirty="0"/>
              <a:t>20XX</a:t>
            </a:r>
          </a:p>
        </p:txBody>
      </p:sp>
      <p:sp>
        <p:nvSpPr>
          <p:cNvPr id="6" name="Slide Number Placeholder 5">
            <a:extLst>
              <a:ext uri="{FF2B5EF4-FFF2-40B4-BE49-F238E27FC236}">
                <a16:creationId xmlns:a16="http://schemas.microsoft.com/office/drawing/2014/main" id="{9E887279-B48F-43C3-91FA-09BD7EA33A25}"/>
              </a:ext>
            </a:extLst>
          </p:cNvPr>
          <p:cNvSpPr>
            <a:spLocks noGrp="1"/>
          </p:cNvSpPr>
          <p:nvPr>
            <p:ph type="sldNum" sz="quarter" idx="12"/>
          </p:nvPr>
        </p:nvSpPr>
        <p:spPr>
          <a:xfrm>
            <a:off x="11365992" y="6356350"/>
            <a:ext cx="630936" cy="365125"/>
          </a:xfrm>
        </p:spPr>
        <p:txBody>
          <a:bodyPr/>
          <a:lstStyle/>
          <a:p>
            <a:pPr lvl="0"/>
            <a:fld id="{D39F39FF-F5CB-4ACA-9B46-4CCF89ECA75F}" type="slidenum">
              <a:rPr lang="en-US" noProof="0" smtClean="0"/>
              <a:pPr lvl="0"/>
              <a:t>13</a:t>
            </a:fld>
            <a:endParaRPr lang="en-US" noProof="0" dirty="0"/>
          </a:p>
        </p:txBody>
      </p:sp>
    </p:spTree>
    <p:extLst>
      <p:ext uri="{BB962C8B-B14F-4D97-AF65-F5344CB8AC3E}">
        <p14:creationId xmlns:p14="http://schemas.microsoft.com/office/powerpoint/2010/main" val="76761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DED76B9-5273-4139-ACC9-B6E36ADE2385}"/>
              </a:ext>
            </a:extLst>
          </p:cNvPr>
          <p:cNvSpPr>
            <a:spLocks noGrp="1"/>
          </p:cNvSpPr>
          <p:nvPr>
            <p:ph type="title"/>
          </p:nvPr>
        </p:nvSpPr>
        <p:spPr>
          <a:xfrm>
            <a:off x="532264" y="776941"/>
            <a:ext cx="3209008" cy="5166659"/>
          </a:xfrm>
        </p:spPr>
        <p:txBody>
          <a:bodyPr/>
          <a:lstStyle/>
          <a:p>
            <a:r>
              <a:rPr lang="en-US" dirty="0"/>
              <a:t>Agenda</a:t>
            </a:r>
          </a:p>
        </p:txBody>
      </p:sp>
      <p:sp>
        <p:nvSpPr>
          <p:cNvPr id="20" name="Footer Placeholder 19">
            <a:extLst>
              <a:ext uri="{FF2B5EF4-FFF2-40B4-BE49-F238E27FC236}">
                <a16:creationId xmlns:a16="http://schemas.microsoft.com/office/drawing/2014/main" id="{6DB8AAF6-0D0C-4F4F-A10E-6A66E4A7BEC3}"/>
              </a:ext>
            </a:extLst>
          </p:cNvPr>
          <p:cNvSpPr>
            <a:spLocks noGrp="1"/>
          </p:cNvSpPr>
          <p:nvPr>
            <p:ph type="ftr" sz="quarter" idx="11"/>
          </p:nvPr>
        </p:nvSpPr>
        <p:spPr>
          <a:xfrm>
            <a:off x="199277" y="6356350"/>
            <a:ext cx="3749040" cy="365125"/>
          </a:xfrm>
        </p:spPr>
        <p:txBody>
          <a:bodyPr/>
          <a:lstStyle/>
          <a:p>
            <a:r>
              <a:rPr lang="en-US" dirty="0"/>
              <a:t>Presentation title</a:t>
            </a:r>
          </a:p>
        </p:txBody>
      </p:sp>
      <p:pic>
        <p:nvPicPr>
          <p:cNvPr id="5" name="Picture Placeholder 4" descr="A person standing on a rock">
            <a:extLst>
              <a:ext uri="{FF2B5EF4-FFF2-40B4-BE49-F238E27FC236}">
                <a16:creationId xmlns:a16="http://schemas.microsoft.com/office/drawing/2014/main" id="{633DBDDF-94F3-4001-919E-B56D62CE7A0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4076700" y="0"/>
            <a:ext cx="4038600" cy="3429000"/>
          </a:xfrm>
        </p:spPr>
      </p:pic>
      <p:pic>
        <p:nvPicPr>
          <p:cNvPr id="44" name="Picture Placeholder 43" descr="A picture containing mountain, sky, nature, outdoor">
            <a:extLst>
              <a:ext uri="{FF2B5EF4-FFF2-40B4-BE49-F238E27FC236}">
                <a16:creationId xmlns:a16="http://schemas.microsoft.com/office/drawing/2014/main" id="{73DD8BED-FB17-4ABE-9B18-B6DDA81A0E05}"/>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8115300" y="0"/>
            <a:ext cx="4076701" cy="3429000"/>
          </a:xfrm>
        </p:spPr>
      </p:pic>
      <p:sp>
        <p:nvSpPr>
          <p:cNvPr id="18" name="Text Placeholder 17">
            <a:extLst>
              <a:ext uri="{FF2B5EF4-FFF2-40B4-BE49-F238E27FC236}">
                <a16:creationId xmlns:a16="http://schemas.microsoft.com/office/drawing/2014/main" id="{87F2C169-25EA-4609-BC8A-BCA7C433EEE4}"/>
              </a:ext>
            </a:extLst>
          </p:cNvPr>
          <p:cNvSpPr>
            <a:spLocks noGrp="1"/>
          </p:cNvSpPr>
          <p:nvPr>
            <p:ph type="body" sz="quarter" idx="15"/>
          </p:nvPr>
        </p:nvSpPr>
        <p:spPr>
          <a:xfrm>
            <a:off x="4864100" y="3841750"/>
            <a:ext cx="6599238" cy="2296083"/>
          </a:xfrm>
        </p:spPr>
        <p:txBody>
          <a:bodyPr>
            <a:normAutofit/>
          </a:bodyPr>
          <a:lstStyle/>
          <a:p>
            <a:r>
              <a:rPr lang="en-US" dirty="0"/>
              <a:t>Topic one</a:t>
            </a:r>
          </a:p>
          <a:p>
            <a:r>
              <a:rPr lang="en-US" dirty="0"/>
              <a:t>Topic two</a:t>
            </a:r>
          </a:p>
          <a:p>
            <a:r>
              <a:rPr lang="en-US" dirty="0"/>
              <a:t>Topic three</a:t>
            </a:r>
          </a:p>
          <a:p>
            <a:r>
              <a:rPr lang="en-US" dirty="0"/>
              <a:t>Topic four</a:t>
            </a:r>
          </a:p>
        </p:txBody>
      </p:sp>
      <p:sp>
        <p:nvSpPr>
          <p:cNvPr id="19" name="Date Placeholder 18">
            <a:extLst>
              <a:ext uri="{FF2B5EF4-FFF2-40B4-BE49-F238E27FC236}">
                <a16:creationId xmlns:a16="http://schemas.microsoft.com/office/drawing/2014/main" id="{CE93697D-BFA2-4D84-A860-BA620414419D}"/>
              </a:ext>
            </a:extLst>
          </p:cNvPr>
          <p:cNvSpPr>
            <a:spLocks noGrp="1"/>
          </p:cNvSpPr>
          <p:nvPr>
            <p:ph type="dt" sz="half" idx="10"/>
          </p:nvPr>
        </p:nvSpPr>
        <p:spPr>
          <a:xfrm>
            <a:off x="7013448" y="6355080"/>
            <a:ext cx="4352544" cy="365125"/>
          </a:xfrm>
        </p:spPr>
        <p:txBody>
          <a:bodyPr/>
          <a:lstStyle/>
          <a:p>
            <a:pPr lvl="0"/>
            <a:r>
              <a:rPr lang="en-US" noProof="0" dirty="0"/>
              <a:t>20XX</a:t>
            </a:r>
          </a:p>
        </p:txBody>
      </p:sp>
      <p:sp>
        <p:nvSpPr>
          <p:cNvPr id="21" name="Slide Number Placeholder 20">
            <a:extLst>
              <a:ext uri="{FF2B5EF4-FFF2-40B4-BE49-F238E27FC236}">
                <a16:creationId xmlns:a16="http://schemas.microsoft.com/office/drawing/2014/main" id="{C19BFBA5-3E41-40F8-9EFB-9DF730F5B6E4}"/>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pPr lvl="0"/>
              <a:t>2</a:t>
            </a:fld>
            <a:endParaRPr lang="en-US" noProof="0" dirty="0"/>
          </a:p>
        </p:txBody>
      </p:sp>
    </p:spTree>
    <p:extLst>
      <p:ext uri="{BB962C8B-B14F-4D97-AF65-F5344CB8AC3E}">
        <p14:creationId xmlns:p14="http://schemas.microsoft.com/office/powerpoint/2010/main" val="210634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9523655" cy="1501327"/>
          </a:xfrm>
        </p:spPr>
        <p:txBody>
          <a:bodyPr/>
          <a:lstStyle/>
          <a:p>
            <a:r>
              <a:rPr lang="en-US" dirty="0"/>
              <a:t>Introduction</a:t>
            </a:r>
          </a:p>
        </p:txBody>
      </p:sp>
      <p:pic>
        <p:nvPicPr>
          <p:cNvPr id="8" name="Picture Placeholder 7" descr="A picture containing mountain, sky, outdoor, nature">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2286000"/>
            <a:ext cx="5067300" cy="4572000"/>
          </a:xfrm>
        </p:spPr>
      </p:pic>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a:lstStyle/>
          <a:p>
            <a:r>
              <a:rPr lang="en-US" dirty="0"/>
              <a:t>Presentation title</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5819887" y="2899186"/>
            <a:ext cx="5610113" cy="3284359"/>
          </a:xfrm>
        </p:spPr>
        <p:txBody>
          <a:bodyPr>
            <a:normAutofit lnSpcReduction="10000"/>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p:txBody>
      </p:sp>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a:lstStyle/>
          <a:p>
            <a:pPr lvl="0"/>
            <a:r>
              <a:rPr lang="en-US" noProof="0" dirty="0"/>
              <a:t>20XX</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pPr lvl="0"/>
              <a:t>3</a:t>
            </a:fld>
            <a:endParaRPr lang="en-US" noProof="0" dirty="0"/>
          </a:p>
        </p:txBody>
      </p:sp>
    </p:spTree>
    <p:extLst>
      <p:ext uri="{BB962C8B-B14F-4D97-AF65-F5344CB8AC3E}">
        <p14:creationId xmlns:p14="http://schemas.microsoft.com/office/powerpoint/2010/main" val="107475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649045" y="753035"/>
            <a:ext cx="5945393" cy="2366683"/>
          </a:xfrm>
        </p:spPr>
        <p:txBody>
          <a:bodyPr/>
          <a:lstStyle/>
          <a:p>
            <a:r>
              <a:rPr lang="en-US" dirty="0"/>
              <a:t>Topic one</a:t>
            </a:r>
          </a:p>
        </p:txBody>
      </p:sp>
      <p:sp>
        <p:nvSpPr>
          <p:cNvPr id="12" name="Subtitle 11">
            <a:extLst>
              <a:ext uri="{FF2B5EF4-FFF2-40B4-BE49-F238E27FC236}">
                <a16:creationId xmlns:a16="http://schemas.microsoft.com/office/drawing/2014/main" id="{AEAC0465-1751-47C8-9200-CF24EEB5E133}"/>
              </a:ext>
            </a:extLst>
          </p:cNvPr>
          <p:cNvSpPr>
            <a:spLocks noGrp="1"/>
          </p:cNvSpPr>
          <p:nvPr>
            <p:ph type="subTitle" idx="1"/>
          </p:nvPr>
        </p:nvSpPr>
        <p:spPr>
          <a:xfrm>
            <a:off x="649045" y="3075868"/>
            <a:ext cx="5945393" cy="1108335"/>
          </a:xfrm>
        </p:spPr>
        <p:txBody>
          <a:bodyPr/>
          <a:lstStyle/>
          <a:p>
            <a:r>
              <a:rPr lang="en-US" dirty="0"/>
              <a:t>Subtitle</a:t>
            </a:r>
          </a:p>
        </p:txBody>
      </p:sp>
      <p:pic>
        <p:nvPicPr>
          <p:cNvPr id="26" name="Picture Placeholder 25" descr="A person standing on a rock">
            <a:extLst>
              <a:ext uri="{FF2B5EF4-FFF2-40B4-BE49-F238E27FC236}">
                <a16:creationId xmlns:a16="http://schemas.microsoft.com/office/drawing/2014/main" id="{5A11C124-E818-45E0-9F70-7F0C271DDC7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a:stretch/>
        </p:blipFill>
        <p:spPr>
          <a:xfrm>
            <a:off x="0" y="4533900"/>
            <a:ext cx="7086598" cy="2324100"/>
          </a:xfrm>
        </p:spPr>
      </p:pic>
      <p:sp>
        <p:nvSpPr>
          <p:cNvPr id="3" name="Footer Placeholder 2">
            <a:extLst>
              <a:ext uri="{FF2B5EF4-FFF2-40B4-BE49-F238E27FC236}">
                <a16:creationId xmlns:a16="http://schemas.microsoft.com/office/drawing/2014/main" id="{E5932065-5BEE-4D45-A3A1-6F0559B48650}"/>
              </a:ext>
            </a:extLst>
          </p:cNvPr>
          <p:cNvSpPr>
            <a:spLocks noGrp="1"/>
          </p:cNvSpPr>
          <p:nvPr>
            <p:ph type="ftr" sz="quarter" idx="11"/>
          </p:nvPr>
        </p:nvSpPr>
        <p:spPr>
          <a:xfrm>
            <a:off x="201168" y="6356350"/>
            <a:ext cx="4837176" cy="365125"/>
          </a:xfrm>
        </p:spPr>
        <p:txBody>
          <a:bodyPr/>
          <a:lstStyle/>
          <a:p>
            <a:pPr lvl="0"/>
            <a:r>
              <a:rPr lang="en-US" noProof="0" dirty="0"/>
              <a:t>Presentation title</a:t>
            </a:r>
          </a:p>
        </p:txBody>
      </p:sp>
      <p:pic>
        <p:nvPicPr>
          <p:cNvPr id="18" name="Picture Placeholder 17" descr="A picture containing outdoor, person, mountain">
            <a:extLst>
              <a:ext uri="{FF2B5EF4-FFF2-40B4-BE49-F238E27FC236}">
                <a16:creationId xmlns:a16="http://schemas.microsoft.com/office/drawing/2014/main" id="{17AE28DB-6A67-4368-B973-0AF9753460B7}"/>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a:stretch/>
        </p:blipFill>
        <p:spPr>
          <a:xfrm>
            <a:off x="7086600" y="0"/>
            <a:ext cx="5105400" cy="4533900"/>
          </a:xfrm>
        </p:spPr>
      </p:pic>
      <p:pic>
        <p:nvPicPr>
          <p:cNvPr id="22" name="Picture Placeholder 21" descr="A picture containing nature, outdoor, snow, mountain">
            <a:extLst>
              <a:ext uri="{FF2B5EF4-FFF2-40B4-BE49-F238E27FC236}">
                <a16:creationId xmlns:a16="http://schemas.microsoft.com/office/drawing/2014/main" id="{8A37E149-B64A-42E8-BB3A-1FD622CE5C95}"/>
              </a:ext>
            </a:extLst>
          </p:cNvPr>
          <p:cNvPicPr>
            <a:picLocks noGrp="1" noChangeAspect="1"/>
          </p:cNvPicPr>
          <p:nvPr>
            <p:ph type="pic" sz="quarter" idx="15"/>
          </p:nvPr>
        </p:nvPicPr>
        <p:blipFill rotWithShape="1">
          <a:blip r:embed="rId5">
            <a:extLst>
              <a:ext uri="{28A0092B-C50C-407E-A947-70E740481C1C}">
                <a14:useLocalDpi xmlns:a14="http://schemas.microsoft.com/office/drawing/2010/main" val="0"/>
              </a:ext>
            </a:extLst>
          </a:blip>
          <a:srcRect/>
          <a:stretch/>
        </p:blipFill>
        <p:spPr>
          <a:xfrm>
            <a:off x="7086598" y="4533900"/>
            <a:ext cx="5105402" cy="2324100"/>
          </a:xfrm>
        </p:spPr>
      </p:pic>
      <p:sp>
        <p:nvSpPr>
          <p:cNvPr id="2" name="Date Placeholder 1">
            <a:extLst>
              <a:ext uri="{FF2B5EF4-FFF2-40B4-BE49-F238E27FC236}">
                <a16:creationId xmlns:a16="http://schemas.microsoft.com/office/drawing/2014/main" id="{B8D2C1D6-521E-4B36-BBF3-F3613BE0A718}"/>
              </a:ext>
            </a:extLst>
          </p:cNvPr>
          <p:cNvSpPr>
            <a:spLocks noGrp="1"/>
          </p:cNvSpPr>
          <p:nvPr>
            <p:ph type="dt" sz="half" idx="10"/>
          </p:nvPr>
        </p:nvSpPr>
        <p:spPr>
          <a:xfrm>
            <a:off x="7013448" y="6355080"/>
            <a:ext cx="4352544" cy="365125"/>
          </a:xfrm>
        </p:spPr>
        <p:txBody>
          <a:bodyPr/>
          <a:lstStyle/>
          <a:p>
            <a:r>
              <a:rPr lang="en-US" dirty="0"/>
              <a:t>20XX</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1365992" y="6356350"/>
            <a:ext cx="630936" cy="365125"/>
          </a:xfrm>
        </p:spPr>
        <p:txBody>
          <a:bodyPr/>
          <a:lstStyle/>
          <a:p>
            <a:pPr lvl="0"/>
            <a:fld id="{2722F022-211C-4882-844C-086FEA6806AA}" type="slidenum">
              <a:rPr lang="en-US" noProof="0" smtClean="0"/>
              <a:pPr lvl="0"/>
              <a:t>4</a:t>
            </a:fld>
            <a:endParaRPr lang="en-US" noProof="0" dirty="0"/>
          </a:p>
        </p:txBody>
      </p:sp>
    </p:spTree>
    <p:extLst>
      <p:ext uri="{BB962C8B-B14F-4D97-AF65-F5344CB8AC3E}">
        <p14:creationId xmlns:p14="http://schemas.microsoft.com/office/powerpoint/2010/main" val="282602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B48A1197-8309-4D79-A0C9-C45E4A6FF315}"/>
              </a:ext>
            </a:extLst>
          </p:cNvPr>
          <p:cNvSpPr>
            <a:spLocks noGrp="1"/>
          </p:cNvSpPr>
          <p:nvPr>
            <p:ph type="title"/>
          </p:nvPr>
        </p:nvSpPr>
        <p:spPr>
          <a:xfrm>
            <a:off x="331788" y="875030"/>
            <a:ext cx="2384425" cy="5068570"/>
          </a:xfrm>
        </p:spPr>
        <p:txBody>
          <a:bodyPr/>
          <a:lstStyle/>
          <a:p>
            <a:r>
              <a:rPr lang="en-US" dirty="0"/>
              <a:t>Chart</a:t>
            </a:r>
          </a:p>
        </p:txBody>
      </p:sp>
      <p:sp>
        <p:nvSpPr>
          <p:cNvPr id="11" name="Footer Placeholder 2">
            <a:extLst>
              <a:ext uri="{FF2B5EF4-FFF2-40B4-BE49-F238E27FC236}">
                <a16:creationId xmlns:a16="http://schemas.microsoft.com/office/drawing/2014/main" id="{6204C4BA-C5E6-49BE-B63B-C46739184660}"/>
              </a:ext>
            </a:extLst>
          </p:cNvPr>
          <p:cNvSpPr>
            <a:spLocks noGrp="1"/>
          </p:cNvSpPr>
          <p:nvPr>
            <p:ph type="ftr" sz="quarter" idx="11"/>
          </p:nvPr>
        </p:nvSpPr>
        <p:spPr>
          <a:xfrm>
            <a:off x="199277" y="6356350"/>
            <a:ext cx="2771138" cy="365125"/>
          </a:xfrm>
        </p:spPr>
        <p:txBody>
          <a:bodyPr/>
          <a:lstStyle/>
          <a:p>
            <a:r>
              <a:rPr lang="en-US" dirty="0"/>
              <a:t>Presentation title</a:t>
            </a:r>
          </a:p>
        </p:txBody>
      </p:sp>
      <p:graphicFrame>
        <p:nvGraphicFramePr>
          <p:cNvPr id="24" name="Content Placeholder 23">
            <a:extLst>
              <a:ext uri="{FF2B5EF4-FFF2-40B4-BE49-F238E27FC236}">
                <a16:creationId xmlns:a16="http://schemas.microsoft.com/office/drawing/2014/main" id="{D0A597F4-22E8-4F02-A890-574C35107F95}"/>
              </a:ext>
              <a:ext uri="{C183D7F6-B498-43B3-948B-1728B52AA6E4}">
                <adec:decorative xmlns:adec="http://schemas.microsoft.com/office/drawing/2017/decorative" val="1"/>
              </a:ext>
            </a:extLst>
          </p:cNvPr>
          <p:cNvGraphicFramePr>
            <a:graphicFrameLocks noGrp="1"/>
          </p:cNvGraphicFramePr>
          <p:nvPr>
            <p:ph sz="quarter" idx="14"/>
            <p:extLst>
              <p:ext uri="{D42A27DB-BD31-4B8C-83A1-F6EECF244321}">
                <p14:modId xmlns:p14="http://schemas.microsoft.com/office/powerpoint/2010/main" val="3970192917"/>
              </p:ext>
            </p:extLst>
          </p:nvPr>
        </p:nvGraphicFramePr>
        <p:xfrm>
          <a:off x="3302000" y="876300"/>
          <a:ext cx="8607425" cy="4749800"/>
        </p:xfrm>
        <a:graphic>
          <a:graphicData uri="http://schemas.openxmlformats.org/drawingml/2006/chart">
            <c:chart xmlns:c="http://schemas.openxmlformats.org/drawingml/2006/chart" xmlns:r="http://schemas.openxmlformats.org/officeDocument/2006/relationships" r:id="rId2"/>
          </a:graphicData>
        </a:graphic>
      </p:graphicFrame>
      <p:sp>
        <p:nvSpPr>
          <p:cNvPr id="12" name="Date Placeholder 3">
            <a:extLst>
              <a:ext uri="{FF2B5EF4-FFF2-40B4-BE49-F238E27FC236}">
                <a16:creationId xmlns:a16="http://schemas.microsoft.com/office/drawing/2014/main" id="{19CB07E0-313B-40CA-80F4-58A8C43C1BD9}"/>
              </a:ext>
            </a:extLst>
          </p:cNvPr>
          <p:cNvSpPr>
            <a:spLocks noGrp="1"/>
          </p:cNvSpPr>
          <p:nvPr>
            <p:ph type="dt" sz="half" idx="10"/>
          </p:nvPr>
        </p:nvSpPr>
        <p:spPr>
          <a:xfrm>
            <a:off x="7013448" y="6355080"/>
            <a:ext cx="4352544" cy="365125"/>
          </a:xfrm>
        </p:spPr>
        <p:txBody>
          <a:bodyPr/>
          <a:lstStyle/>
          <a:p>
            <a:pPr lvl="0"/>
            <a:r>
              <a:rPr lang="en-US" noProof="0" dirty="0"/>
              <a:t>20XX</a:t>
            </a:r>
          </a:p>
        </p:txBody>
      </p:sp>
      <p:sp>
        <p:nvSpPr>
          <p:cNvPr id="13" name="Slide Number Placeholder 4">
            <a:extLst>
              <a:ext uri="{FF2B5EF4-FFF2-40B4-BE49-F238E27FC236}">
                <a16:creationId xmlns:a16="http://schemas.microsoft.com/office/drawing/2014/main" id="{D68A7B90-CE8C-4D70-A3AC-7C68D53F470B}"/>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5</a:t>
            </a:fld>
            <a:endParaRPr lang="en-US" noProof="0" dirty="0"/>
          </a:p>
        </p:txBody>
      </p:sp>
    </p:spTree>
    <p:extLst>
      <p:ext uri="{BB962C8B-B14F-4D97-AF65-F5344CB8AC3E}">
        <p14:creationId xmlns:p14="http://schemas.microsoft.com/office/powerpoint/2010/main" val="28348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28E6A4D9-12A1-4CD4-99EA-5C5ECDEF8A33}"/>
              </a:ext>
            </a:extLst>
          </p:cNvPr>
          <p:cNvSpPr>
            <a:spLocks noGrp="1"/>
          </p:cNvSpPr>
          <p:nvPr>
            <p:ph type="title"/>
          </p:nvPr>
        </p:nvSpPr>
        <p:spPr>
          <a:xfrm>
            <a:off x="331787" y="996950"/>
            <a:ext cx="2384425" cy="4946650"/>
          </a:xfrm>
        </p:spPr>
        <p:txBody>
          <a:bodyPr/>
          <a:lstStyle/>
          <a:p>
            <a:r>
              <a:rPr lang="en-US" dirty="0"/>
              <a:t>Table</a:t>
            </a:r>
          </a:p>
        </p:txBody>
      </p:sp>
      <p:sp>
        <p:nvSpPr>
          <p:cNvPr id="3" name="Footer Placeholder 2">
            <a:extLst>
              <a:ext uri="{FF2B5EF4-FFF2-40B4-BE49-F238E27FC236}">
                <a16:creationId xmlns:a16="http://schemas.microsoft.com/office/drawing/2014/main" id="{9560E5A8-009D-4CBD-BADB-91488482E162}"/>
              </a:ext>
            </a:extLst>
          </p:cNvPr>
          <p:cNvSpPr>
            <a:spLocks noGrp="1"/>
          </p:cNvSpPr>
          <p:nvPr>
            <p:ph type="ftr" sz="quarter" idx="11"/>
          </p:nvPr>
        </p:nvSpPr>
        <p:spPr>
          <a:xfrm>
            <a:off x="199277" y="6356350"/>
            <a:ext cx="2771138" cy="365125"/>
          </a:xfrm>
        </p:spPr>
        <p:txBody>
          <a:bodyPr/>
          <a:lstStyle/>
          <a:p>
            <a:r>
              <a:rPr lang="en-US" dirty="0"/>
              <a:t>Presentation title</a:t>
            </a:r>
          </a:p>
        </p:txBody>
      </p:sp>
      <p:graphicFrame>
        <p:nvGraphicFramePr>
          <p:cNvPr id="13" name="Table 9">
            <a:extLst>
              <a:ext uri="{FF2B5EF4-FFF2-40B4-BE49-F238E27FC236}">
                <a16:creationId xmlns:a16="http://schemas.microsoft.com/office/drawing/2014/main" id="{096A54E9-1AF6-4A17-A713-79D260FE3257}"/>
              </a:ext>
            </a:extLst>
          </p:cNvPr>
          <p:cNvGraphicFramePr>
            <a:graphicFrameLocks noGrp="1"/>
          </p:cNvGraphicFramePr>
          <p:nvPr>
            <p:ph sz="quarter" idx="14"/>
            <p:extLst>
              <p:ext uri="{D42A27DB-BD31-4B8C-83A1-F6EECF244321}">
                <p14:modId xmlns:p14="http://schemas.microsoft.com/office/powerpoint/2010/main" val="1192729939"/>
              </p:ext>
            </p:extLst>
          </p:nvPr>
        </p:nvGraphicFramePr>
        <p:xfrm>
          <a:off x="3422650" y="996950"/>
          <a:ext cx="8368870" cy="4544290"/>
        </p:xfrm>
        <a:graphic>
          <a:graphicData uri="http://schemas.openxmlformats.org/drawingml/2006/table">
            <a:tbl>
              <a:tblPr firstRow="1" bandRow="1">
                <a:tableStyleId>{8799B23B-EC83-4686-B30A-512413B5E67A}</a:tableStyleId>
              </a:tblPr>
              <a:tblGrid>
                <a:gridCol w="1673774">
                  <a:extLst>
                    <a:ext uri="{9D8B030D-6E8A-4147-A177-3AD203B41FA5}">
                      <a16:colId xmlns:a16="http://schemas.microsoft.com/office/drawing/2014/main" val="1517755082"/>
                    </a:ext>
                  </a:extLst>
                </a:gridCol>
                <a:gridCol w="1673774">
                  <a:extLst>
                    <a:ext uri="{9D8B030D-6E8A-4147-A177-3AD203B41FA5}">
                      <a16:colId xmlns:a16="http://schemas.microsoft.com/office/drawing/2014/main" val="2446386500"/>
                    </a:ext>
                  </a:extLst>
                </a:gridCol>
                <a:gridCol w="1673774">
                  <a:extLst>
                    <a:ext uri="{9D8B030D-6E8A-4147-A177-3AD203B41FA5}">
                      <a16:colId xmlns:a16="http://schemas.microsoft.com/office/drawing/2014/main" val="3308918160"/>
                    </a:ext>
                  </a:extLst>
                </a:gridCol>
                <a:gridCol w="1673774">
                  <a:extLst>
                    <a:ext uri="{9D8B030D-6E8A-4147-A177-3AD203B41FA5}">
                      <a16:colId xmlns:a16="http://schemas.microsoft.com/office/drawing/2014/main" val="1854486728"/>
                    </a:ext>
                  </a:extLst>
                </a:gridCol>
                <a:gridCol w="1673774">
                  <a:extLst>
                    <a:ext uri="{9D8B030D-6E8A-4147-A177-3AD203B41FA5}">
                      <a16:colId xmlns:a16="http://schemas.microsoft.com/office/drawing/2014/main" val="1808496511"/>
                    </a:ext>
                  </a:extLst>
                </a:gridCol>
              </a:tblGrid>
              <a:tr h="908858">
                <a:tc>
                  <a:txBody>
                    <a:bodyPr/>
                    <a:lstStyle/>
                    <a:p>
                      <a:pPr algn="ctr"/>
                      <a:endParaRPr lang="en-US" dirty="0"/>
                    </a:p>
                  </a:txBody>
                  <a:tcPr anchor="ctr"/>
                </a:tc>
                <a:tc>
                  <a:txBody>
                    <a:bodyPr/>
                    <a:lstStyle/>
                    <a:p>
                      <a:pPr algn="l"/>
                      <a:r>
                        <a:rPr lang="en-US" sz="1800" b="1" dirty="0">
                          <a:solidFill>
                            <a:schemeClr val="accent3"/>
                          </a:solidFill>
                        </a:rPr>
                        <a:t>Category 1</a:t>
                      </a:r>
                      <a:endParaRPr lang="en-US" sz="1800" b="1" dirty="0">
                        <a:solidFill>
                          <a:schemeClr val="accent3"/>
                        </a:solidFill>
                        <a:latin typeface="+mj-lt"/>
                      </a:endParaRPr>
                    </a:p>
                  </a:txBody>
                  <a:tcPr anchor="ctr"/>
                </a:tc>
                <a:tc>
                  <a:txBody>
                    <a:bodyPr/>
                    <a:lstStyle/>
                    <a:p>
                      <a:pPr algn="l"/>
                      <a:r>
                        <a:rPr lang="en-US" sz="1800" b="1" dirty="0">
                          <a:solidFill>
                            <a:schemeClr val="accent3"/>
                          </a:solidFill>
                        </a:rPr>
                        <a:t>Category 2</a:t>
                      </a:r>
                      <a:endParaRPr lang="en-US" sz="1800" b="1" dirty="0">
                        <a:solidFill>
                          <a:schemeClr val="accent3"/>
                        </a:solidFill>
                        <a:latin typeface="+mj-lt"/>
                      </a:endParaRPr>
                    </a:p>
                  </a:txBody>
                  <a:tcPr anchor="ctr"/>
                </a:tc>
                <a:tc>
                  <a:txBody>
                    <a:bodyPr/>
                    <a:lstStyle/>
                    <a:p>
                      <a:pPr algn="l"/>
                      <a:r>
                        <a:rPr lang="en-US" sz="1800" b="1" dirty="0">
                          <a:solidFill>
                            <a:schemeClr val="accent3"/>
                          </a:solidFill>
                        </a:rPr>
                        <a:t>Category 3</a:t>
                      </a:r>
                      <a:endParaRPr lang="en-US" sz="1800" b="1" dirty="0">
                        <a:solidFill>
                          <a:schemeClr val="accent3"/>
                        </a:solidFill>
                        <a:latin typeface="+mj-lt"/>
                      </a:endParaRPr>
                    </a:p>
                  </a:txBody>
                  <a:tcPr anchor="ctr"/>
                </a:tc>
                <a:tc>
                  <a:txBody>
                    <a:bodyPr/>
                    <a:lstStyle/>
                    <a:p>
                      <a:pPr algn="l"/>
                      <a:r>
                        <a:rPr lang="en-US" sz="1800" b="1" i="0" dirty="0">
                          <a:solidFill>
                            <a:schemeClr val="accent3"/>
                          </a:solidFill>
                        </a:rPr>
                        <a:t>Category 4</a:t>
                      </a:r>
                      <a:endParaRPr lang="en-US" sz="1800" b="1" i="0" dirty="0">
                        <a:solidFill>
                          <a:schemeClr val="accent3"/>
                        </a:solidFill>
                        <a:latin typeface="+mj-lt"/>
                      </a:endParaRPr>
                    </a:p>
                  </a:txBody>
                  <a:tcPr anchor="ctr"/>
                </a:tc>
                <a:extLst>
                  <a:ext uri="{0D108BD9-81ED-4DB2-BD59-A6C34878D82A}">
                    <a16:rowId xmlns:a16="http://schemas.microsoft.com/office/drawing/2014/main" val="3100351803"/>
                  </a:ext>
                </a:extLst>
              </a:tr>
              <a:tr h="908858">
                <a:tc>
                  <a:txBody>
                    <a:bodyPr/>
                    <a:lstStyle/>
                    <a:p>
                      <a:r>
                        <a:rPr lang="en-US" dirty="0"/>
                        <a:t>Item 1</a:t>
                      </a:r>
                    </a:p>
                  </a:txBody>
                  <a:tcPr anchor="ctr"/>
                </a:tc>
                <a:tc>
                  <a:txBody>
                    <a:bodyPr/>
                    <a:lstStyle/>
                    <a:p>
                      <a:r>
                        <a:rPr lang="en-US" dirty="0"/>
                        <a:t>4.5</a:t>
                      </a:r>
                    </a:p>
                  </a:txBody>
                  <a:tcPr anchor="ctr"/>
                </a:tc>
                <a:tc>
                  <a:txBody>
                    <a:bodyPr/>
                    <a:lstStyle/>
                    <a:p>
                      <a:r>
                        <a:rPr lang="en-US" dirty="0"/>
                        <a:t>2.3</a:t>
                      </a:r>
                    </a:p>
                  </a:txBody>
                  <a:tcPr anchor="ctr"/>
                </a:tc>
                <a:tc>
                  <a:txBody>
                    <a:bodyPr/>
                    <a:lstStyle/>
                    <a:p>
                      <a:r>
                        <a:rPr lang="en-US" dirty="0"/>
                        <a:t>1.7</a:t>
                      </a:r>
                    </a:p>
                  </a:txBody>
                  <a:tcPr anchor="ctr"/>
                </a:tc>
                <a:tc>
                  <a:txBody>
                    <a:bodyPr/>
                    <a:lstStyle/>
                    <a:p>
                      <a:r>
                        <a:rPr lang="en-US" dirty="0"/>
                        <a:t>5</a:t>
                      </a:r>
                      <a:r>
                        <a:rPr lang="en-US" sz="1800" dirty="0"/>
                        <a:t>.0</a:t>
                      </a:r>
                      <a:endParaRPr lang="en-US" dirty="0"/>
                    </a:p>
                  </a:txBody>
                  <a:tcPr anchor="ctr"/>
                </a:tc>
                <a:extLst>
                  <a:ext uri="{0D108BD9-81ED-4DB2-BD59-A6C34878D82A}">
                    <a16:rowId xmlns:a16="http://schemas.microsoft.com/office/drawing/2014/main" val="2801628125"/>
                  </a:ext>
                </a:extLst>
              </a:tr>
              <a:tr h="908858">
                <a:tc>
                  <a:txBody>
                    <a:bodyPr/>
                    <a:lstStyle/>
                    <a:p>
                      <a:r>
                        <a:rPr lang="en-US" dirty="0"/>
                        <a:t>Item 2</a:t>
                      </a:r>
                    </a:p>
                  </a:txBody>
                  <a:tcPr anchor="ctr"/>
                </a:tc>
                <a:tc>
                  <a:txBody>
                    <a:bodyPr/>
                    <a:lstStyle/>
                    <a:p>
                      <a:r>
                        <a:rPr lang="en-US" dirty="0"/>
                        <a:t>3.2</a:t>
                      </a:r>
                    </a:p>
                  </a:txBody>
                  <a:tcPr anchor="ctr"/>
                </a:tc>
                <a:tc>
                  <a:txBody>
                    <a:bodyPr/>
                    <a:lstStyle/>
                    <a:p>
                      <a:r>
                        <a:rPr lang="en-US" dirty="0"/>
                        <a:t>5.1</a:t>
                      </a:r>
                    </a:p>
                  </a:txBody>
                  <a:tcPr anchor="ctr"/>
                </a:tc>
                <a:tc>
                  <a:txBody>
                    <a:bodyPr/>
                    <a:lstStyle/>
                    <a:p>
                      <a:r>
                        <a:rPr lang="en-US" dirty="0"/>
                        <a:t>4.4</a:t>
                      </a:r>
                    </a:p>
                  </a:txBody>
                  <a:tcPr anchor="ctr"/>
                </a:tc>
                <a:tc>
                  <a:txBody>
                    <a:bodyPr/>
                    <a:lstStyle/>
                    <a:p>
                      <a:r>
                        <a:rPr lang="en-US" dirty="0"/>
                        <a:t>3</a:t>
                      </a:r>
                      <a:r>
                        <a:rPr lang="en-US" sz="1800" dirty="0"/>
                        <a:t>.0</a:t>
                      </a:r>
                      <a:endParaRPr lang="en-US" dirty="0"/>
                    </a:p>
                  </a:txBody>
                  <a:tcPr anchor="ctr"/>
                </a:tc>
                <a:extLst>
                  <a:ext uri="{0D108BD9-81ED-4DB2-BD59-A6C34878D82A}">
                    <a16:rowId xmlns:a16="http://schemas.microsoft.com/office/drawing/2014/main" val="522315634"/>
                  </a:ext>
                </a:extLst>
              </a:tr>
              <a:tr h="908858">
                <a:tc>
                  <a:txBody>
                    <a:bodyPr/>
                    <a:lstStyle/>
                    <a:p>
                      <a:r>
                        <a:rPr lang="en-US" dirty="0"/>
                        <a:t>Item 3</a:t>
                      </a:r>
                    </a:p>
                  </a:txBody>
                  <a:tcPr anchor="ctr"/>
                </a:tc>
                <a:tc>
                  <a:txBody>
                    <a:bodyPr/>
                    <a:lstStyle/>
                    <a:p>
                      <a:r>
                        <a:rPr lang="en-US" dirty="0"/>
                        <a:t>2.1</a:t>
                      </a:r>
                    </a:p>
                  </a:txBody>
                  <a:tcPr anchor="ctr"/>
                </a:tc>
                <a:tc>
                  <a:txBody>
                    <a:bodyPr/>
                    <a:lstStyle/>
                    <a:p>
                      <a:r>
                        <a:rPr lang="en-US" dirty="0"/>
                        <a:t>1.7</a:t>
                      </a:r>
                    </a:p>
                  </a:txBody>
                  <a:tcPr anchor="ctr"/>
                </a:tc>
                <a:tc>
                  <a:txBody>
                    <a:bodyPr/>
                    <a:lstStyle/>
                    <a:p>
                      <a:r>
                        <a:rPr lang="en-US" dirty="0"/>
                        <a:t>2.5</a:t>
                      </a:r>
                    </a:p>
                  </a:txBody>
                  <a:tcPr anchor="ctr"/>
                </a:tc>
                <a:tc>
                  <a:txBody>
                    <a:bodyPr/>
                    <a:lstStyle/>
                    <a:p>
                      <a:r>
                        <a:rPr lang="en-US" dirty="0"/>
                        <a:t>2.8</a:t>
                      </a:r>
                    </a:p>
                  </a:txBody>
                  <a:tcPr anchor="ctr"/>
                </a:tc>
                <a:extLst>
                  <a:ext uri="{0D108BD9-81ED-4DB2-BD59-A6C34878D82A}">
                    <a16:rowId xmlns:a16="http://schemas.microsoft.com/office/drawing/2014/main" val="3923311043"/>
                  </a:ext>
                </a:extLst>
              </a:tr>
              <a:tr h="908858">
                <a:tc>
                  <a:txBody>
                    <a:bodyPr/>
                    <a:lstStyle/>
                    <a:p>
                      <a:r>
                        <a:rPr lang="en-US" dirty="0"/>
                        <a:t>Item 4</a:t>
                      </a:r>
                    </a:p>
                  </a:txBody>
                  <a:tcPr anchor="ctr"/>
                </a:tc>
                <a:tc>
                  <a:txBody>
                    <a:bodyPr/>
                    <a:lstStyle/>
                    <a:p>
                      <a:r>
                        <a:rPr lang="en-US" dirty="0"/>
                        <a:t>4.5</a:t>
                      </a:r>
                    </a:p>
                  </a:txBody>
                  <a:tcPr anchor="ctr"/>
                </a:tc>
                <a:tc>
                  <a:txBody>
                    <a:bodyPr/>
                    <a:lstStyle/>
                    <a:p>
                      <a:r>
                        <a:rPr lang="en-US" dirty="0"/>
                        <a:t>2.2</a:t>
                      </a:r>
                    </a:p>
                  </a:txBody>
                  <a:tcPr anchor="ctr"/>
                </a:tc>
                <a:tc>
                  <a:txBody>
                    <a:bodyPr/>
                    <a:lstStyle/>
                    <a:p>
                      <a:r>
                        <a:rPr lang="en-US" dirty="0"/>
                        <a:t>1.7</a:t>
                      </a:r>
                    </a:p>
                  </a:txBody>
                  <a:tcPr anchor="ctr"/>
                </a:tc>
                <a:tc>
                  <a:txBody>
                    <a:bodyPr/>
                    <a:lstStyle/>
                    <a:p>
                      <a:r>
                        <a:rPr lang="en-US" dirty="0"/>
                        <a:t>7</a:t>
                      </a:r>
                      <a:r>
                        <a:rPr lang="en-US" sz="1800" dirty="0"/>
                        <a:t>.0</a:t>
                      </a:r>
                      <a:endParaRPr lang="en-US" dirty="0"/>
                    </a:p>
                  </a:txBody>
                  <a:tcPr anchor="ctr"/>
                </a:tc>
                <a:extLst>
                  <a:ext uri="{0D108BD9-81ED-4DB2-BD59-A6C34878D82A}">
                    <a16:rowId xmlns:a16="http://schemas.microsoft.com/office/drawing/2014/main" val="2046739586"/>
                  </a:ext>
                </a:extLst>
              </a:tr>
            </a:tbl>
          </a:graphicData>
        </a:graphic>
      </p:graphicFrame>
      <p:sp>
        <p:nvSpPr>
          <p:cNvPr id="4" name="Date Placeholder 3">
            <a:extLst>
              <a:ext uri="{FF2B5EF4-FFF2-40B4-BE49-F238E27FC236}">
                <a16:creationId xmlns:a16="http://schemas.microsoft.com/office/drawing/2014/main" id="{6148B91A-117A-42B4-842E-633AFA930E7F}"/>
              </a:ext>
            </a:extLst>
          </p:cNvPr>
          <p:cNvSpPr>
            <a:spLocks noGrp="1"/>
          </p:cNvSpPr>
          <p:nvPr>
            <p:ph type="dt" sz="half" idx="10"/>
          </p:nvPr>
        </p:nvSpPr>
        <p:spPr>
          <a:xfrm>
            <a:off x="7013448" y="6355080"/>
            <a:ext cx="4352544" cy="365125"/>
          </a:xfrm>
        </p:spPr>
        <p:txBody>
          <a:bodyPr/>
          <a:lstStyle/>
          <a:p>
            <a:pPr lvl="0"/>
            <a:r>
              <a:rPr lang="en-US" noProof="0" dirty="0"/>
              <a:t>20XX</a:t>
            </a:r>
          </a:p>
        </p:txBody>
      </p:sp>
      <p:sp>
        <p:nvSpPr>
          <p:cNvPr id="5" name="Slide Number Placeholder 4">
            <a:extLst>
              <a:ext uri="{FF2B5EF4-FFF2-40B4-BE49-F238E27FC236}">
                <a16:creationId xmlns:a16="http://schemas.microsoft.com/office/drawing/2014/main" id="{4DB248E8-80F2-482E-B0AF-EE7EBC7C3EAD}"/>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6</a:t>
            </a:fld>
            <a:endParaRPr lang="en-US" noProof="0" dirty="0"/>
          </a:p>
        </p:txBody>
      </p:sp>
    </p:spTree>
    <p:extLst>
      <p:ext uri="{BB962C8B-B14F-4D97-AF65-F5344CB8AC3E}">
        <p14:creationId xmlns:p14="http://schemas.microsoft.com/office/powerpoint/2010/main" val="434641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sky, outdoor, mountain, tent">
            <a:extLst>
              <a:ext uri="{FF2B5EF4-FFF2-40B4-BE49-F238E27FC236}">
                <a16:creationId xmlns:a16="http://schemas.microsoft.com/office/drawing/2014/main" id="{284A1AA7-2E90-4B15-88DA-97825B64484E}"/>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a:xfrm>
            <a:off x="-2" y="0"/>
            <a:ext cx="12192000" cy="6858000"/>
          </a:xfrm>
        </p:spPr>
      </p:pic>
      <p:sp>
        <p:nvSpPr>
          <p:cNvPr id="3" name="Title 2">
            <a:extLst>
              <a:ext uri="{FF2B5EF4-FFF2-40B4-BE49-F238E27FC236}">
                <a16:creationId xmlns:a16="http://schemas.microsoft.com/office/drawing/2014/main" id="{8AC7AC30-1251-40E1-9808-1FB902C4C199}"/>
              </a:ext>
            </a:extLst>
          </p:cNvPr>
          <p:cNvSpPr>
            <a:spLocks noGrp="1"/>
          </p:cNvSpPr>
          <p:nvPr>
            <p:ph type="ctrTitle"/>
          </p:nvPr>
        </p:nvSpPr>
        <p:spPr>
          <a:xfrm>
            <a:off x="1177636" y="-2"/>
            <a:ext cx="11014364" cy="4100947"/>
          </a:xfrm>
        </p:spPr>
        <p:txBody>
          <a:bodyPr>
            <a:normAutofit/>
          </a:bodyPr>
          <a:lstStyle/>
          <a:p>
            <a:r>
              <a:rPr lang="en-US" dirty="0"/>
              <a:t>The way to get</a:t>
            </a:r>
            <a:br>
              <a:rPr lang="en-US" dirty="0"/>
            </a:br>
            <a:r>
              <a:rPr lang="en-US" dirty="0"/>
              <a:t>started is to quit  talking and begin doing.</a:t>
            </a:r>
          </a:p>
        </p:txBody>
      </p:sp>
      <p:sp>
        <p:nvSpPr>
          <p:cNvPr id="4" name="Subtitle 3">
            <a:extLst>
              <a:ext uri="{FF2B5EF4-FFF2-40B4-BE49-F238E27FC236}">
                <a16:creationId xmlns:a16="http://schemas.microsoft.com/office/drawing/2014/main" id="{4154B60C-7CE6-4829-87C0-7B4B3E16851E}"/>
              </a:ext>
            </a:extLst>
          </p:cNvPr>
          <p:cNvSpPr>
            <a:spLocks noGrp="1"/>
          </p:cNvSpPr>
          <p:nvPr>
            <p:ph type="subTitle" idx="1"/>
          </p:nvPr>
        </p:nvSpPr>
        <p:spPr>
          <a:xfrm>
            <a:off x="3241963" y="4089656"/>
            <a:ext cx="8950035" cy="2796566"/>
          </a:xfrm>
        </p:spPr>
        <p:txBody>
          <a:bodyPr>
            <a:normAutofit/>
          </a:bodyPr>
          <a:lstStyle/>
          <a:p>
            <a:r>
              <a:rPr lang="en-US" dirty="0"/>
              <a:t>Walt Disney</a:t>
            </a:r>
          </a:p>
        </p:txBody>
      </p:sp>
      <p:sp>
        <p:nvSpPr>
          <p:cNvPr id="27" name="Footer Placeholder 26">
            <a:extLst>
              <a:ext uri="{FF2B5EF4-FFF2-40B4-BE49-F238E27FC236}">
                <a16:creationId xmlns:a16="http://schemas.microsoft.com/office/drawing/2014/main" id="{292399BD-BD2E-4306-802E-64A79BA9774A}"/>
              </a:ext>
            </a:extLst>
          </p:cNvPr>
          <p:cNvSpPr>
            <a:spLocks noGrp="1"/>
          </p:cNvSpPr>
          <p:nvPr>
            <p:ph type="ftr" sz="quarter" idx="11"/>
          </p:nvPr>
        </p:nvSpPr>
        <p:spPr>
          <a:xfrm>
            <a:off x="201168" y="6356350"/>
            <a:ext cx="4837176" cy="365125"/>
          </a:xfrm>
        </p:spPr>
        <p:txBody>
          <a:bodyPr/>
          <a:lstStyle/>
          <a:p>
            <a:pPr lvl="0"/>
            <a:r>
              <a:rPr lang="en-US" noProof="0" dirty="0"/>
              <a:t>Presentation title</a:t>
            </a:r>
          </a:p>
        </p:txBody>
      </p:sp>
      <p:sp>
        <p:nvSpPr>
          <p:cNvPr id="26" name="Date Placeholder 25">
            <a:extLst>
              <a:ext uri="{FF2B5EF4-FFF2-40B4-BE49-F238E27FC236}">
                <a16:creationId xmlns:a16="http://schemas.microsoft.com/office/drawing/2014/main" id="{A98E8EB0-8988-42CF-80D1-7A2AB7D1F8AF}"/>
              </a:ext>
            </a:extLst>
          </p:cNvPr>
          <p:cNvSpPr>
            <a:spLocks noGrp="1"/>
          </p:cNvSpPr>
          <p:nvPr>
            <p:ph type="dt" sz="half" idx="10"/>
          </p:nvPr>
        </p:nvSpPr>
        <p:spPr>
          <a:xfrm>
            <a:off x="7013448" y="6355080"/>
            <a:ext cx="4352544" cy="365125"/>
          </a:xfrm>
        </p:spPr>
        <p:txBody>
          <a:bodyPr/>
          <a:lstStyle/>
          <a:p>
            <a:pPr lvl="0"/>
            <a:r>
              <a:rPr lang="en-US" noProof="0" dirty="0"/>
              <a:t>20XX</a:t>
            </a:r>
          </a:p>
        </p:txBody>
      </p:sp>
      <p:sp>
        <p:nvSpPr>
          <p:cNvPr id="28" name="Slide Number Placeholder 27">
            <a:extLst>
              <a:ext uri="{FF2B5EF4-FFF2-40B4-BE49-F238E27FC236}">
                <a16:creationId xmlns:a16="http://schemas.microsoft.com/office/drawing/2014/main" id="{F3FAC0BD-E5E7-4E36-B85D-0C1D0408A115}"/>
              </a:ext>
            </a:extLst>
          </p:cNvPr>
          <p:cNvSpPr>
            <a:spLocks noGrp="1"/>
          </p:cNvSpPr>
          <p:nvPr>
            <p:ph type="sldNum" sz="quarter" idx="12"/>
          </p:nvPr>
        </p:nvSpPr>
        <p:spPr>
          <a:xfrm>
            <a:off x="11365992" y="6356350"/>
            <a:ext cx="630936" cy="365125"/>
          </a:xfrm>
        </p:spPr>
        <p:txBody>
          <a:bodyPr/>
          <a:lstStyle/>
          <a:p>
            <a:pPr lvl="0"/>
            <a:fld id="{CD6D940D-6D44-4DF9-9322-B4B11F7EDCD0}" type="slidenum">
              <a:rPr lang="en-US" noProof="0" smtClean="0"/>
              <a:pPr lvl="0"/>
              <a:t>7</a:t>
            </a:fld>
            <a:endParaRPr lang="en-US" noProof="0" dirty="0"/>
          </a:p>
        </p:txBody>
      </p:sp>
    </p:spTree>
    <p:extLst>
      <p:ext uri="{BB962C8B-B14F-4D97-AF65-F5344CB8AC3E}">
        <p14:creationId xmlns:p14="http://schemas.microsoft.com/office/powerpoint/2010/main" val="3386475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a:xfrm>
            <a:off x="1002983" y="194783"/>
            <a:ext cx="9421177" cy="769493"/>
          </a:xfrm>
        </p:spPr>
        <p:txBody>
          <a:bodyPr>
            <a:normAutofit fontScale="90000"/>
          </a:bodyPr>
          <a:lstStyle/>
          <a:p>
            <a:r>
              <a:rPr lang="en-US" dirty="0"/>
              <a:t>Team</a:t>
            </a:r>
          </a:p>
        </p:txBody>
      </p:sp>
      <p:graphicFrame>
        <p:nvGraphicFramePr>
          <p:cNvPr id="12" name="Content Placeholder 2">
            <a:extLst>
              <a:ext uri="{FF2B5EF4-FFF2-40B4-BE49-F238E27FC236}">
                <a16:creationId xmlns:a16="http://schemas.microsoft.com/office/drawing/2014/main" id="{B92EBB33-86ED-44CD-B655-52737F569C50}"/>
              </a:ext>
              <a:ext uri="{C183D7F6-B498-43B3-948B-1728B52AA6E4}">
                <adec:decorative xmlns:adec="http://schemas.microsoft.com/office/drawing/2017/decorative" val="1"/>
              </a:ext>
            </a:extLst>
          </p:cNvPr>
          <p:cNvGraphicFramePr>
            <a:graphicFrameLocks noGrp="1"/>
          </p:cNvGraphicFramePr>
          <p:nvPr>
            <p:ph sz="quarter" idx="14"/>
            <p:extLst>
              <p:ext uri="{D42A27DB-BD31-4B8C-83A1-F6EECF244321}">
                <p14:modId xmlns:p14="http://schemas.microsoft.com/office/powerpoint/2010/main" val="2108788491"/>
              </p:ext>
            </p:extLst>
          </p:nvPr>
        </p:nvGraphicFramePr>
        <p:xfrm>
          <a:off x="931863" y="1695450"/>
          <a:ext cx="10328275" cy="431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1BA44D22-2C67-436D-AB47-1C91A69B29EE}"/>
              </a:ext>
            </a:extLst>
          </p:cNvPr>
          <p:cNvSpPr>
            <a:spLocks noGrp="1"/>
          </p:cNvSpPr>
          <p:nvPr>
            <p:ph type="ftr" sz="quarter" idx="11"/>
          </p:nvPr>
        </p:nvSpPr>
        <p:spPr>
          <a:xfrm>
            <a:off x="201168" y="6356350"/>
            <a:ext cx="4837176" cy="365125"/>
          </a:xfrm>
        </p:spPr>
        <p:txBody>
          <a:bodyPr/>
          <a:lstStyle/>
          <a:p>
            <a:r>
              <a:rPr lang="en-US" dirty="0"/>
              <a:t>Presentation title</a:t>
            </a:r>
          </a:p>
        </p:txBody>
      </p:sp>
      <p:sp>
        <p:nvSpPr>
          <p:cNvPr id="3" name="Date Placeholder 2">
            <a:extLst>
              <a:ext uri="{FF2B5EF4-FFF2-40B4-BE49-F238E27FC236}">
                <a16:creationId xmlns:a16="http://schemas.microsoft.com/office/drawing/2014/main" id="{1167B644-3955-44BD-8140-FD5AD6294F09}"/>
              </a:ext>
            </a:extLst>
          </p:cNvPr>
          <p:cNvSpPr>
            <a:spLocks noGrp="1"/>
          </p:cNvSpPr>
          <p:nvPr>
            <p:ph type="dt" sz="half" idx="10"/>
          </p:nvPr>
        </p:nvSpPr>
        <p:spPr>
          <a:xfrm>
            <a:off x="7013448" y="6355080"/>
            <a:ext cx="4352544" cy="365125"/>
          </a:xfrm>
        </p:spPr>
        <p:txBody>
          <a:bodyPr/>
          <a:lstStyle/>
          <a:p>
            <a:pPr lvl="0"/>
            <a:r>
              <a:rPr lang="en-US" noProof="0" dirty="0"/>
              <a:t>20XX</a:t>
            </a:r>
          </a:p>
        </p:txBody>
      </p:sp>
      <p:sp>
        <p:nvSpPr>
          <p:cNvPr id="5" name="Slide Number Placeholder 4">
            <a:extLst>
              <a:ext uri="{FF2B5EF4-FFF2-40B4-BE49-F238E27FC236}">
                <a16:creationId xmlns:a16="http://schemas.microsoft.com/office/drawing/2014/main" id="{E673DB5F-1A43-441F-953F-DA8BBE7299D4}"/>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8</a:t>
            </a:fld>
            <a:endParaRPr lang="en-US" noProof="0" dirty="0"/>
          </a:p>
        </p:txBody>
      </p:sp>
    </p:spTree>
    <p:extLst>
      <p:ext uri="{BB962C8B-B14F-4D97-AF65-F5344CB8AC3E}">
        <p14:creationId xmlns:p14="http://schemas.microsoft.com/office/powerpoint/2010/main" val="2605548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30F6403-11BB-440A-81D1-11DAFA7ABF5D}"/>
              </a:ext>
            </a:extLst>
          </p:cNvPr>
          <p:cNvSpPr>
            <a:spLocks noGrp="1"/>
          </p:cNvSpPr>
          <p:nvPr>
            <p:ph type="title"/>
          </p:nvPr>
        </p:nvSpPr>
        <p:spPr>
          <a:xfrm>
            <a:off x="1000759" y="194783"/>
            <a:ext cx="10022841" cy="760892"/>
          </a:xfrm>
        </p:spPr>
        <p:txBody>
          <a:bodyPr>
            <a:normAutofit fontScale="90000"/>
          </a:bodyPr>
          <a:lstStyle/>
          <a:p>
            <a:r>
              <a:rPr lang="en-US" dirty="0"/>
              <a:t>Timeline</a:t>
            </a:r>
          </a:p>
        </p:txBody>
      </p:sp>
      <p:graphicFrame>
        <p:nvGraphicFramePr>
          <p:cNvPr id="20" name="Content Placeholder 3">
            <a:extLst>
              <a:ext uri="{FF2B5EF4-FFF2-40B4-BE49-F238E27FC236}">
                <a16:creationId xmlns:a16="http://schemas.microsoft.com/office/drawing/2014/main" id="{76386ECC-44D1-4D37-AF78-36503EACC84D}"/>
              </a:ext>
              <a:ext uri="{C183D7F6-B498-43B3-948B-1728B52AA6E4}">
                <adec:decorative xmlns:adec="http://schemas.microsoft.com/office/drawing/2017/decorative" val="1"/>
              </a:ext>
            </a:extLst>
          </p:cNvPr>
          <p:cNvGraphicFramePr>
            <a:graphicFrameLocks noGrp="1"/>
          </p:cNvGraphicFramePr>
          <p:nvPr>
            <p:ph sz="quarter" idx="14"/>
            <p:extLst>
              <p:ext uri="{D42A27DB-BD31-4B8C-83A1-F6EECF244321}">
                <p14:modId xmlns:p14="http://schemas.microsoft.com/office/powerpoint/2010/main" val="229255033"/>
              </p:ext>
            </p:extLst>
          </p:nvPr>
        </p:nvGraphicFramePr>
        <p:xfrm>
          <a:off x="646113" y="1560513"/>
          <a:ext cx="10899775" cy="4341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1C63F48C-BFC1-4227-8BB0-C06C473D6F55}"/>
              </a:ext>
            </a:extLst>
          </p:cNvPr>
          <p:cNvSpPr>
            <a:spLocks noGrp="1"/>
          </p:cNvSpPr>
          <p:nvPr>
            <p:ph type="ftr" sz="quarter" idx="11"/>
          </p:nvPr>
        </p:nvSpPr>
        <p:spPr>
          <a:xfrm>
            <a:off x="201168" y="6356350"/>
            <a:ext cx="4837176" cy="365125"/>
          </a:xfrm>
        </p:spPr>
        <p:txBody>
          <a:bodyPr/>
          <a:lstStyle/>
          <a:p>
            <a:r>
              <a:rPr lang="en-US" dirty="0"/>
              <a:t>Presentation title</a:t>
            </a:r>
          </a:p>
        </p:txBody>
      </p:sp>
      <p:sp>
        <p:nvSpPr>
          <p:cNvPr id="3" name="Date Placeholder 2">
            <a:extLst>
              <a:ext uri="{FF2B5EF4-FFF2-40B4-BE49-F238E27FC236}">
                <a16:creationId xmlns:a16="http://schemas.microsoft.com/office/drawing/2014/main" id="{1E532E67-6C01-41FF-AA5B-AEEE3DFA51CB}"/>
              </a:ext>
            </a:extLst>
          </p:cNvPr>
          <p:cNvSpPr>
            <a:spLocks noGrp="1"/>
          </p:cNvSpPr>
          <p:nvPr>
            <p:ph type="dt" sz="half" idx="10"/>
          </p:nvPr>
        </p:nvSpPr>
        <p:spPr>
          <a:xfrm>
            <a:off x="7013448" y="6355080"/>
            <a:ext cx="4352544" cy="365125"/>
          </a:xfrm>
        </p:spPr>
        <p:txBody>
          <a:bodyPr/>
          <a:lstStyle/>
          <a:p>
            <a:pPr lvl="0"/>
            <a:r>
              <a:rPr lang="en-US" noProof="0" dirty="0"/>
              <a:t>20XX</a:t>
            </a:r>
          </a:p>
        </p:txBody>
      </p:sp>
      <p:sp>
        <p:nvSpPr>
          <p:cNvPr id="5" name="Slide Number Placeholder 4">
            <a:extLst>
              <a:ext uri="{FF2B5EF4-FFF2-40B4-BE49-F238E27FC236}">
                <a16:creationId xmlns:a16="http://schemas.microsoft.com/office/drawing/2014/main" id="{AA33C4C9-9778-4A59-9001-6EC6F52349CA}"/>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9</a:t>
            </a:fld>
            <a:endParaRPr lang="en-US" noProof="0" dirty="0"/>
          </a:p>
        </p:txBody>
      </p:sp>
    </p:spTree>
    <p:extLst>
      <p:ext uri="{BB962C8B-B14F-4D97-AF65-F5344CB8AC3E}">
        <p14:creationId xmlns:p14="http://schemas.microsoft.com/office/powerpoint/2010/main" val="973145793"/>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757C30-AE9A-4680-90EB-19D282EC2B7C}">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A5CCB28C-7D26-4A36-9CFC-D739C28F3D18}">
  <ds:schemaRefs>
    <ds:schemaRef ds:uri="http://schemas.microsoft.com/sharepoint/v3/contenttype/forms"/>
  </ds:schemaRefs>
</ds:datastoreItem>
</file>

<file path=customXml/itemProps3.xml><?xml version="1.0" encoding="utf-8"?>
<ds:datastoreItem xmlns:ds="http://schemas.openxmlformats.org/officeDocument/2006/customXml" ds:itemID="{0AF0BF08-C674-44E3-8BFC-85BC65E0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{BE85DC17-E158-4877-B3D6-37F1D36C13FD}tf89117832_win32</Template>
  <TotalTime>0</TotalTime>
  <Words>539</Words>
  <Application>Microsoft Office PowerPoint</Application>
  <PresentationFormat>Widescreen</PresentationFormat>
  <Paragraphs>120</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Avenir Next LT Pro</vt:lpstr>
      <vt:lpstr>Calibri</vt:lpstr>
      <vt:lpstr>ColorBlockVTI</vt:lpstr>
      <vt:lpstr>Presentation title</vt:lpstr>
      <vt:lpstr>Agenda</vt:lpstr>
      <vt:lpstr>Introduction</vt:lpstr>
      <vt:lpstr>Topic one</vt:lpstr>
      <vt:lpstr>Chart</vt:lpstr>
      <vt:lpstr>Table</vt:lpstr>
      <vt:lpstr>The way to get started is to quit  talking and begin doing.</vt:lpstr>
      <vt:lpstr>Team</vt:lpstr>
      <vt:lpstr>Timeline</vt:lpstr>
      <vt:lpstr>Content</vt:lpstr>
      <vt:lpstr>Additional content</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Wendy Grams</dc:creator>
  <cp:lastModifiedBy>Wendy Grams</cp:lastModifiedBy>
  <cp:revision>1</cp:revision>
  <dcterms:created xsi:type="dcterms:W3CDTF">2023-07-10T11:43:45Z</dcterms:created>
  <dcterms:modified xsi:type="dcterms:W3CDTF">2023-07-10T11:44:44Z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